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28" r:id="rId2"/>
    <p:sldId id="342" r:id="rId3"/>
    <p:sldId id="333" r:id="rId4"/>
    <p:sldId id="334" r:id="rId5"/>
    <p:sldId id="335" r:id="rId6"/>
    <p:sldId id="273" r:id="rId7"/>
    <p:sldId id="336" r:id="rId8"/>
    <p:sldId id="275" r:id="rId9"/>
    <p:sldId id="337" r:id="rId10"/>
    <p:sldId id="338" r:id="rId11"/>
  </p:sldIdLst>
  <p:sldSz cx="12192000" cy="6858000"/>
  <p:notesSz cx="6858000" cy="9144000"/>
  <p:embeddedFontLst>
    <p:embeddedFont>
      <p:font typeface="#9Slide07 SVNZiclets" panose="02000603000000000000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맑은 고딕" panose="020B0503020000020004" pitchFamily="34" charset="-127"/>
      <p:regular r:id="rId18"/>
      <p:bold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等线" panose="020B0604020202020204" charset="-122"/>
      <p:regular r:id="rId24"/>
      <p:bold r:id="rId25"/>
    </p:embeddedFont>
    <p:embeddedFont>
      <p:font typeface="#9Slide07 Altus" panose="020B0604020202020204" charset="0"/>
      <p:regular r:id="rId26"/>
    </p:embeddedFont>
    <p:embeddedFont>
      <p:font typeface="#9Slide05 Aphrodite Pro" panose="020B0604020202020204" charset="0"/>
      <p:regular r:id="rId27"/>
    </p:embeddedFont>
    <p:embeddedFont>
      <p:font typeface="#9Slide07 HoneyCream" panose="020B0604020202020204" charset="0"/>
      <p:regular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821E"/>
    <a:srgbClr val="D11F43"/>
    <a:srgbClr val="91D60B"/>
    <a:srgbClr val="FF3399"/>
    <a:srgbClr val="00D0CA"/>
    <a:srgbClr val="C7378D"/>
    <a:srgbClr val="CE5030"/>
    <a:srgbClr val="5C8243"/>
    <a:srgbClr val="F9BDA1"/>
    <a:srgbClr val="005E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9" autoAdjust="0"/>
    <p:restoredTop sz="85000" autoAdjust="0"/>
  </p:normalViewPr>
  <p:slideViewPr>
    <p:cSldViewPr snapToGrid="0">
      <p:cViewPr>
        <p:scale>
          <a:sx n="63" d="100"/>
          <a:sy n="63" d="100"/>
        </p:scale>
        <p:origin x="738" y="-78"/>
      </p:cViewPr>
      <p:guideLst/>
    </p:cSldViewPr>
  </p:slideViewPr>
  <p:notesTextViewPr>
    <p:cViewPr>
      <p:scale>
        <a:sx n="20" d="100"/>
        <a:sy n="2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43B4CF-1006-414A-8B89-FE3E0EAC6E01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5AE14-BEEE-452C-9B7C-3E425AB50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454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5AE14-BEEE-452C-9B7C-3E425AB50A4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243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1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18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29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래픽 42">
            <a:extLst>
              <a:ext uri="{FF2B5EF4-FFF2-40B4-BE49-F238E27FC236}">
                <a16:creationId xmlns:a16="http://schemas.microsoft.com/office/drawing/2014/main" id="{22C903DB-2335-42D1-B738-7B3F6AA51B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5400000" flipH="1">
            <a:off x="9767294" y="152695"/>
            <a:ext cx="545950" cy="1015920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EB3A609F-BAC1-4792-B044-93C3D7016C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346959" y="410302"/>
            <a:ext cx="1259043" cy="1279617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A21977E1-3416-40AE-93BF-255D7D098DB4}"/>
              </a:ext>
            </a:extLst>
          </p:cNvPr>
          <p:cNvGrpSpPr/>
          <p:nvPr userDrawn="1"/>
        </p:nvGrpSpPr>
        <p:grpSpPr>
          <a:xfrm rot="10800000">
            <a:off x="10769601" y="-3"/>
            <a:ext cx="1422399" cy="1241665"/>
            <a:chOff x="0" y="5685082"/>
            <a:chExt cx="1299855" cy="1172917"/>
          </a:xfrm>
        </p:grpSpPr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id="{619830EE-DBBA-416A-8C38-86B198ECED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73209" b="45296"/>
            <a:stretch/>
          </p:blipFill>
          <p:spPr>
            <a:xfrm>
              <a:off x="843029" y="5925192"/>
              <a:ext cx="456826" cy="932807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id="{76AAA628-0820-4539-8EE1-43A09AA359D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61622" b="72636"/>
            <a:stretch/>
          </p:blipFill>
          <p:spPr>
            <a:xfrm>
              <a:off x="0" y="5685082"/>
              <a:ext cx="408087" cy="290977"/>
            </a:xfrm>
            <a:prstGeom prst="rect">
              <a:avLst/>
            </a:prstGeom>
          </p:spPr>
        </p:pic>
        <p:sp>
          <p:nvSpPr>
            <p:cNvPr id="57" name="자유형: 도형 56">
              <a:extLst>
                <a:ext uri="{FF2B5EF4-FFF2-40B4-BE49-F238E27FC236}">
                  <a16:creationId xmlns:a16="http://schemas.microsoft.com/office/drawing/2014/main" id="{F2D05594-23F4-469D-A764-6EA9DFBC55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2" y="6082824"/>
              <a:ext cx="895252" cy="775175"/>
            </a:xfrm>
            <a:custGeom>
              <a:avLst/>
              <a:gdLst>
                <a:gd name="connsiteX0" fmla="*/ 234919 w 657477"/>
                <a:gd name="connsiteY0" fmla="*/ 0 h 569292"/>
                <a:gd name="connsiteX1" fmla="*/ 657477 w 657477"/>
                <a:gd name="connsiteY1" fmla="*/ 422558 h 569292"/>
                <a:gd name="connsiteX2" fmla="*/ 648892 w 657477"/>
                <a:gd name="connsiteY2" fmla="*/ 507718 h 569292"/>
                <a:gd name="connsiteX3" fmla="*/ 629779 w 657477"/>
                <a:gd name="connsiteY3" fmla="*/ 569292 h 569292"/>
                <a:gd name="connsiteX4" fmla="*/ 0 w 657477"/>
                <a:gd name="connsiteY4" fmla="*/ 569292 h 569292"/>
                <a:gd name="connsiteX5" fmla="*/ 0 w 657477"/>
                <a:gd name="connsiteY5" fmla="*/ 71441 h 569292"/>
                <a:gd name="connsiteX6" fmla="*/ 70441 w 657477"/>
                <a:gd name="connsiteY6" fmla="*/ 33207 h 569292"/>
                <a:gd name="connsiteX7" fmla="*/ 234919 w 657477"/>
                <a:gd name="connsiteY7" fmla="*/ 0 h 569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7477" h="569292">
                  <a:moveTo>
                    <a:pt x="234919" y="0"/>
                  </a:moveTo>
                  <a:cubicBezTo>
                    <a:pt x="468291" y="0"/>
                    <a:pt x="657477" y="189186"/>
                    <a:pt x="657477" y="422558"/>
                  </a:cubicBezTo>
                  <a:cubicBezTo>
                    <a:pt x="657477" y="451730"/>
                    <a:pt x="654521" y="480211"/>
                    <a:pt x="648892" y="507718"/>
                  </a:cubicBezTo>
                  <a:lnTo>
                    <a:pt x="629779" y="569292"/>
                  </a:lnTo>
                  <a:lnTo>
                    <a:pt x="0" y="569292"/>
                  </a:lnTo>
                  <a:lnTo>
                    <a:pt x="0" y="71441"/>
                  </a:lnTo>
                  <a:lnTo>
                    <a:pt x="70441" y="33207"/>
                  </a:lnTo>
                  <a:cubicBezTo>
                    <a:pt x="120995" y="11824"/>
                    <a:pt x="176576" y="0"/>
                    <a:pt x="234919" y="0"/>
                  </a:cubicBezTo>
                  <a:close/>
                </a:path>
              </a:pathLst>
            </a:custGeom>
            <a:solidFill>
              <a:srgbClr val="005EB3"/>
            </a:solidFill>
            <a:ln w="698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400" dirty="0">
                <a:latin typeface="+mj-lt"/>
              </a:endParaRPr>
            </a:p>
          </p:txBody>
        </p:sp>
      </p:grpSp>
      <p:pic>
        <p:nvPicPr>
          <p:cNvPr id="52" name="그래픽 51">
            <a:extLst>
              <a:ext uri="{FF2B5EF4-FFF2-40B4-BE49-F238E27FC236}">
                <a16:creationId xmlns:a16="http://schemas.microsoft.com/office/drawing/2014/main" id="{EFBB5EEF-1E77-4973-9576-A93F54E9C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r="22170"/>
          <a:stretch/>
        </p:blipFill>
        <p:spPr>
          <a:xfrm rot="5400000" flipV="1">
            <a:off x="8900322" y="3582487"/>
            <a:ext cx="1511611" cy="5071746"/>
          </a:xfrm>
          <a:prstGeom prst="rect">
            <a:avLst/>
          </a:prstGeom>
        </p:spPr>
      </p:pic>
      <p:pic>
        <p:nvPicPr>
          <p:cNvPr id="12" name="그래픽 8">
            <a:extLst>
              <a:ext uri="{FF2B5EF4-FFF2-40B4-BE49-F238E27FC236}">
                <a16:creationId xmlns:a16="http://schemas.microsoft.com/office/drawing/2014/main" id="{84B98520-1914-4A97-8EFF-A30CD9C11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r="14717"/>
          <a:stretch/>
        </p:blipFill>
        <p:spPr>
          <a:xfrm rot="5400000" flipH="1">
            <a:off x="-1088001" y="1088001"/>
            <a:ext cx="4368800" cy="2192798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5BD9FFD6-1F32-4EC8-B1E3-C084512FE8F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 rot="16200000">
            <a:off x="1634570" y="5674458"/>
            <a:ext cx="260761" cy="11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1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99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38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8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69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91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58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FF982E-58A9-453F-9D7C-D78A20F77166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482AB5-11E2-4621-A7E4-2FB36ABB2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3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08A5B6E-A50D-4113-CF7E-730AE0678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3D6F8A-F41B-6DE3-358E-CD9FD67C70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2F634DC7-5B82-49C4-4DB3-6B83C9E481CE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012A9A3-1D53-BB0E-6D91-3EC52B4F10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10E69FE-417C-17EC-558E-2D3B3522556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7B0534-5204-257C-B5C8-1E84A4E76C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ADC13E32-9E3E-8AEB-FAC7-06FC02D2BA6C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</a:t>
            </a:r>
            <a:r>
              <a:rPr lang="en-US" sz="3200" b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Tư</a:t>
            </a:r>
            <a:r>
              <a:rPr lang="en-US" sz="3200" b="0" baseline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</a:t>
            </a:r>
            <a:r>
              <a:rPr lang="en-US" sz="3200" b="0" baseline="0" dirty="0" err="1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Bùi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F4C51CE-A1A0-D918-CB32-EFEB23A567F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099779-1896-0AE2-B407-B21597A0B202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A9C8734-1382-C20D-DECE-19F0B3DA84F8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207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3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82192" y="245212"/>
            <a:ext cx="11950701" cy="589279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7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4" name="Group 3"/>
          <p:cNvGrpSpPr/>
          <p:nvPr/>
        </p:nvGrpSpPr>
        <p:grpSpPr>
          <a:xfrm>
            <a:off x="650630" y="951770"/>
            <a:ext cx="11580276" cy="5076910"/>
            <a:chOff x="468583" y="1256871"/>
            <a:chExt cx="6586309" cy="47720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68583" y="1256871"/>
              <a:ext cx="2256791" cy="23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Em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yêu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trường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hàng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cây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mát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Xôn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xao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khúc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nhạc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Tiếng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chim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xanh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trời</a:t>
              </a:r>
              <a:endParaRPr lang="en-US" sz="2600" dirty="0">
                <a:latin typeface="Camb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06799" y="3638747"/>
              <a:ext cx="2141884" cy="2343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Mỗi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giờ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ra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chơi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Sân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trường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nhộn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nhịp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Hồng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hào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gương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mặt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Bạn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nào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cũng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xinh</a:t>
              </a:r>
              <a:r>
                <a:rPr lang="en-US" sz="2600" dirty="0">
                  <a:latin typeface="Cambrial"/>
                </a:rPr>
                <a:t>.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522260" y="1330833"/>
              <a:ext cx="2532632" cy="2907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đêm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trong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mơ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Bỗng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cười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khúc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khích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Ngỡ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đang</a:t>
              </a:r>
              <a:r>
                <a:rPr lang="en-US" sz="2600" dirty="0">
                  <a:latin typeface="Cambrial"/>
                </a:rPr>
                <a:t> ở </a:t>
              </a:r>
              <a:r>
                <a:rPr lang="en-US" sz="2600" dirty="0" err="1">
                  <a:latin typeface="Cambrial"/>
                </a:rPr>
                <a:t>lớp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Cùng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bạn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đùa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vui</a:t>
              </a:r>
              <a:r>
                <a:rPr lang="en-US" sz="2600" dirty="0">
                  <a:latin typeface="Cambrial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600" i="1" dirty="0">
                  <a:latin typeface="Cambrial"/>
                </a:rPr>
                <a:t>          (</a:t>
              </a:r>
              <a:r>
                <a:rPr lang="en-US" sz="2600" i="1" dirty="0" err="1">
                  <a:latin typeface="Cambrial"/>
                </a:rPr>
                <a:t>Nguyễn</a:t>
              </a:r>
              <a:r>
                <a:rPr lang="en-US" sz="2600" i="1" dirty="0">
                  <a:latin typeface="Cambrial"/>
                </a:rPr>
                <a:t> </a:t>
              </a:r>
              <a:r>
                <a:rPr lang="en-US" sz="2600" i="1" dirty="0" err="1">
                  <a:latin typeface="Cambrial"/>
                </a:rPr>
                <a:t>Trọng</a:t>
              </a:r>
              <a:r>
                <a:rPr lang="en-US" sz="2600" i="1" dirty="0">
                  <a:latin typeface="Cambrial"/>
                </a:rPr>
                <a:t> </a:t>
              </a:r>
              <a:r>
                <a:rPr lang="en-US" sz="2600" i="1" dirty="0" err="1">
                  <a:latin typeface="Cambrial"/>
                </a:rPr>
                <a:t>Hoàn</a:t>
              </a:r>
              <a:r>
                <a:rPr lang="en-US" sz="2600" i="1" dirty="0">
                  <a:latin typeface="Cambrial"/>
                </a:rPr>
                <a:t>)  </a:t>
              </a:r>
              <a:endParaRPr lang="vi-VN" sz="2600" i="1" dirty="0">
                <a:latin typeface="Camb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53627" y="1329404"/>
              <a:ext cx="2085555" cy="2418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Yêu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lớp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học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em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khung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cửa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sổ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Có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bàn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tay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lá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Quạt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gió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mát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vào</a:t>
              </a:r>
              <a:r>
                <a:rPr lang="en-US" sz="2600" dirty="0">
                  <a:latin typeface="Cambrial"/>
                </a:rPr>
                <a:t>.</a:t>
              </a:r>
              <a:endParaRPr lang="vi-VN" sz="2600" dirty="0">
                <a:latin typeface="Camb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705100" y="3610103"/>
              <a:ext cx="2671905" cy="2418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Lời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cô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ngọt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ngào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Thấm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từng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trang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sách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Ngày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không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đến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lớp</a:t>
              </a:r>
              <a:endParaRPr lang="en-US" sz="2600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600" dirty="0" err="1">
                  <a:latin typeface="Cambrial"/>
                </a:rPr>
                <a:t>Thấy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nhớ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nhớ</a:t>
              </a:r>
              <a:r>
                <a:rPr lang="en-US" sz="2600" dirty="0">
                  <a:latin typeface="Cambrial"/>
                </a:rPr>
                <a:t> </a:t>
              </a:r>
              <a:r>
                <a:rPr lang="en-US" sz="2600" dirty="0" err="1">
                  <a:latin typeface="Cambrial"/>
                </a:rPr>
                <a:t>ghê</a:t>
              </a:r>
              <a:r>
                <a:rPr lang="en-US" sz="2600" dirty="0">
                  <a:latin typeface="Cambrial"/>
                </a:rPr>
                <a:t>!</a:t>
              </a:r>
              <a:endParaRPr lang="vi-VN" sz="2600" dirty="0">
                <a:latin typeface="Camb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1144868"/>
            <a:ext cx="510931" cy="3352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3680211"/>
            <a:ext cx="623621" cy="371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050" y="1223759"/>
            <a:ext cx="617326" cy="368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4041179" y="3680211"/>
            <a:ext cx="644254" cy="3915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7287072" y="1224427"/>
            <a:ext cx="590355" cy="37775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38300" y="381000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	</a:t>
            </a:r>
            <a:r>
              <a:rPr lang="vi-VN" sz="5000" b="1" dirty="0">
                <a:solidFill>
                  <a:srgbClr val="FF0000"/>
                </a:solidFill>
              </a:rPr>
              <a:t>YÊU LẮM TRƯỜNG ƠI!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06577" y="3972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2060" y="408248"/>
            <a:ext cx="582308" cy="52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8"/>
          <a:stretch/>
        </p:blipFill>
        <p:spPr>
          <a:xfrm>
            <a:off x="7630112" y="4643919"/>
            <a:ext cx="4277636" cy="14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611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11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 flipH="1">
            <a:off x="-2999699" y="2984205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  <p:pic>
        <p:nvPicPr>
          <p:cNvPr id="30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2" y="372550"/>
            <a:ext cx="8387778" cy="147653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4862"/>
            <a:ext cx="2532027" cy="902090"/>
            <a:chOff x="549644" y="525910"/>
            <a:chExt cx="2532027" cy="902090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656687" y="525910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-1999156" y="240758"/>
            <a:ext cx="12883056" cy="160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500" dirty="0">
                <a:solidFill>
                  <a:srgbClr val="FF3399"/>
                </a:solidFill>
                <a:latin typeface="Cambrial"/>
              </a:rPr>
              <a:t>2.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Kết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hợp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từ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ngữ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cột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A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với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từ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ngữ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cột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B </a:t>
            </a:r>
            <a:endParaRPr lang="vi-VN" sz="3500" dirty="0">
              <a:solidFill>
                <a:srgbClr val="FF3399"/>
              </a:solidFill>
              <a:latin typeface="Cambrial"/>
            </a:endParaRPr>
          </a:p>
          <a:p>
            <a:pPr algn="ctr">
              <a:lnSpc>
                <a:spcPct val="150000"/>
              </a:lnSpc>
            </a:pPr>
            <a:r>
              <a:rPr lang="en-US" sz="3500" dirty="0" err="1">
                <a:solidFill>
                  <a:srgbClr val="FF3399"/>
                </a:solidFill>
                <a:latin typeface="Cambrial"/>
              </a:rPr>
              <a:t>để</a:t>
            </a:r>
            <a:r>
              <a:rPr lang="vi-VN" sz="3500" dirty="0">
                <a:solidFill>
                  <a:srgbClr val="FF3399"/>
                </a:solidFill>
                <a:latin typeface="Cambrial"/>
              </a:rPr>
              <a:t> t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ạo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câu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nêu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en-US" sz="3500" dirty="0" err="1">
                <a:solidFill>
                  <a:srgbClr val="FF3399"/>
                </a:solidFill>
                <a:latin typeface="Cambrial"/>
              </a:rPr>
              <a:t>đặc</a:t>
            </a:r>
            <a:r>
              <a:rPr lang="en-US" sz="3500" dirty="0">
                <a:solidFill>
                  <a:srgbClr val="FF3399"/>
                </a:solidFill>
                <a:latin typeface="Cambrial"/>
              </a:rPr>
              <a:t> </a:t>
            </a:r>
            <a:r>
              <a:rPr lang="vi-VN" sz="3500" dirty="0">
                <a:solidFill>
                  <a:srgbClr val="FF3399"/>
                </a:solidFill>
                <a:latin typeface="Cambrial"/>
              </a:rPr>
              <a:t>điểm.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51716" y="4067957"/>
            <a:ext cx="3646681" cy="90031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chemeClr val="bg1"/>
                </a:solidFill>
                <a:latin typeface="Cambrial"/>
              </a:rPr>
              <a:t>Lời</a:t>
            </a:r>
            <a:r>
              <a:rPr lang="en-US" sz="5000" dirty="0">
                <a:solidFill>
                  <a:schemeClr val="bg1"/>
                </a:solidFill>
                <a:latin typeface="Cambrial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Cambrial"/>
              </a:rPr>
              <a:t>cô</a:t>
            </a:r>
            <a:endParaRPr lang="en-US" sz="5000" dirty="0">
              <a:solidFill>
                <a:schemeClr val="bg1"/>
              </a:solidFill>
              <a:latin typeface="Cambrial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3014" y="5362159"/>
            <a:ext cx="3978431" cy="1084196"/>
            <a:chOff x="764010" y="2854014"/>
            <a:chExt cx="2847886" cy="432907"/>
          </a:xfrm>
          <a:solidFill>
            <a:schemeClr val="accent5">
              <a:lumMod val="75000"/>
            </a:schemeClr>
          </a:solidFill>
        </p:grpSpPr>
        <p:sp>
          <p:nvSpPr>
            <p:cNvPr id="12" name="Rounded Rectangle 11"/>
            <p:cNvSpPr/>
            <p:nvPr/>
          </p:nvSpPr>
          <p:spPr>
            <a:xfrm>
              <a:off x="764010" y="2854014"/>
              <a:ext cx="2743738" cy="4329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 err="1">
                  <a:solidFill>
                    <a:schemeClr val="bg1"/>
                  </a:solidFill>
                  <a:latin typeface="Cambrial"/>
                </a:rPr>
                <a:t>Sân</a:t>
              </a:r>
              <a:r>
                <a:rPr lang="en-US" sz="5000" dirty="0">
                  <a:solidFill>
                    <a:schemeClr val="bg1"/>
                  </a:solidFill>
                  <a:latin typeface="Cambrial"/>
                </a:rPr>
                <a:t> </a:t>
              </a:r>
              <a:r>
                <a:rPr lang="en-US" sz="5000" dirty="0" err="1">
                  <a:solidFill>
                    <a:schemeClr val="bg1"/>
                  </a:solidFill>
                  <a:latin typeface="Cambrial"/>
                </a:rPr>
                <a:t>trường</a:t>
              </a:r>
              <a:endParaRPr lang="en-US" sz="5000" dirty="0">
                <a:solidFill>
                  <a:schemeClr val="bg1"/>
                </a:solidFill>
                <a:latin typeface="Cambrial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402346" y="2965692"/>
              <a:ext cx="209550" cy="209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Cambrial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5779" y="2806538"/>
            <a:ext cx="5042580" cy="93307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Cambrial"/>
              </a:rPr>
              <a:t>Gương</a:t>
            </a:r>
            <a:r>
              <a:rPr lang="en-US" sz="4000" dirty="0">
                <a:solidFill>
                  <a:schemeClr val="bg1"/>
                </a:solidFill>
                <a:latin typeface="Camb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l"/>
              </a:rPr>
              <a:t>mặt</a:t>
            </a:r>
            <a:r>
              <a:rPr lang="en-US" sz="4000" dirty="0">
                <a:solidFill>
                  <a:schemeClr val="bg1"/>
                </a:solidFill>
                <a:latin typeface="Camb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l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Cambrial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l"/>
              </a:rPr>
              <a:t>bạn</a:t>
            </a:r>
            <a:endParaRPr lang="en-US" sz="4000" dirty="0">
              <a:solidFill>
                <a:schemeClr val="bg1"/>
              </a:solidFill>
              <a:latin typeface="Camb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32027" y="1452934"/>
            <a:ext cx="9768114" cy="1294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solidFill>
                  <a:srgbClr val="C00000"/>
                </a:solidFill>
                <a:latin typeface="UTM Avo" panose="02040603050506020204" pitchFamily="18" charset="0"/>
              </a:rPr>
              <a:t>A                   B</a:t>
            </a:r>
            <a:endParaRPr lang="vi-VN" sz="6000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443858" y="2746901"/>
            <a:ext cx="4713799" cy="819171"/>
            <a:chOff x="659775" y="1918048"/>
            <a:chExt cx="4713799" cy="308201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9" name="Rounded Rectangle 18"/>
            <p:cNvSpPr/>
            <p:nvPr/>
          </p:nvSpPr>
          <p:spPr>
            <a:xfrm>
              <a:off x="727872" y="1918048"/>
              <a:ext cx="4645702" cy="3082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mbrial"/>
                </a:rPr>
                <a:t>nhộn</a:t>
              </a:r>
              <a:r>
                <a:rPr lang="en-US" sz="5000" dirty="0">
                  <a:solidFill>
                    <a:srgbClr val="000000"/>
                  </a:solidFill>
                  <a:latin typeface="Cambrial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mbrial"/>
                </a:rPr>
                <a:t>nhịp</a:t>
              </a:r>
              <a:r>
                <a:rPr lang="en-US" sz="5000" dirty="0">
                  <a:solidFill>
                    <a:srgbClr val="000000"/>
                  </a:solidFill>
                  <a:latin typeface="Cambrial"/>
                </a:rPr>
                <a:t>.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659775" y="1945804"/>
              <a:ext cx="209550" cy="209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Cambrial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6472662" y="4214158"/>
            <a:ext cx="4302802" cy="70183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 err="1">
                <a:solidFill>
                  <a:srgbClr val="000000"/>
                </a:solidFill>
                <a:latin typeface="Cambrial"/>
              </a:rPr>
              <a:t>ngọt</a:t>
            </a:r>
            <a:r>
              <a:rPr lang="en-US" sz="5000" dirty="0">
                <a:solidFill>
                  <a:srgbClr val="000000"/>
                </a:solidFill>
                <a:latin typeface="Camb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Cambrial"/>
              </a:rPr>
              <a:t>ngào</a:t>
            </a:r>
            <a:r>
              <a:rPr lang="en-US" sz="5000" dirty="0">
                <a:solidFill>
                  <a:srgbClr val="000000"/>
                </a:solidFill>
                <a:latin typeface="Cambrial"/>
              </a:rPr>
              <a:t>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187189" y="5498464"/>
            <a:ext cx="4165737" cy="811581"/>
            <a:chOff x="659775" y="1914524"/>
            <a:chExt cx="1762273" cy="432907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764010" y="1914524"/>
              <a:ext cx="1658038" cy="432907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mbrial"/>
                </a:rPr>
                <a:t>xinh</a:t>
              </a:r>
              <a:r>
                <a:rPr lang="en-US" sz="5000" dirty="0">
                  <a:solidFill>
                    <a:srgbClr val="000000"/>
                  </a:solidFill>
                  <a:latin typeface="Cambrial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mbrial"/>
                </a:rPr>
                <a:t>xắn</a:t>
              </a:r>
              <a:r>
                <a:rPr lang="en-US" sz="5000" dirty="0">
                  <a:solidFill>
                    <a:srgbClr val="000000"/>
                  </a:solidFill>
                  <a:latin typeface="Cambrial"/>
                </a:rPr>
                <a:t>.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659775" y="2027030"/>
              <a:ext cx="209550" cy="20955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000">
                <a:latin typeface="Cambrial"/>
              </a:endParaRPr>
            </a:p>
          </p:txBody>
        </p:sp>
      </p:grpSp>
      <p:cxnSp>
        <p:nvCxnSpPr>
          <p:cNvPr id="27" name="Straight Connector 26"/>
          <p:cNvCxnSpPr>
            <a:stCxn id="15" idx="3"/>
          </p:cNvCxnSpPr>
          <p:nvPr/>
        </p:nvCxnSpPr>
        <p:spPr>
          <a:xfrm>
            <a:off x="5048359" y="3273073"/>
            <a:ext cx="1282229" cy="26447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9" idx="3"/>
            <a:endCxn id="22" idx="1"/>
          </p:cNvCxnSpPr>
          <p:nvPr/>
        </p:nvCxnSpPr>
        <p:spPr>
          <a:xfrm>
            <a:off x="4298397" y="4518115"/>
            <a:ext cx="2174265" cy="4695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6"/>
          </p:cNvCxnSpPr>
          <p:nvPr/>
        </p:nvCxnSpPr>
        <p:spPr>
          <a:xfrm flipV="1">
            <a:off x="4331445" y="3395671"/>
            <a:ext cx="2180510" cy="2508584"/>
          </a:xfrm>
          <a:prstGeom prst="line">
            <a:avLst/>
          </a:prstGeom>
          <a:ln w="571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4" name="图片 10" descr="D:\个人文件夹\2020年\办公室相关\ppt专用\素材图片\元素\幼小学习\11d7e452703442dfce22b12ef2fb5d75.jpg11d7e452703442dfce22b12ef2fb5d7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 flipV="1">
            <a:off x="8400503" y="2969341"/>
            <a:ext cx="6858000" cy="889594"/>
          </a:xfrm>
          <a:custGeom>
            <a:avLst/>
            <a:gdLst>
              <a:gd name="connsiteX0" fmla="*/ 0 w 5841580"/>
              <a:gd name="connsiteY0" fmla="*/ 0 h 799254"/>
              <a:gd name="connsiteX1" fmla="*/ 5841580 w 5841580"/>
              <a:gd name="connsiteY1" fmla="*/ 0 h 799254"/>
              <a:gd name="connsiteX2" fmla="*/ 5841580 w 5841580"/>
              <a:gd name="connsiteY2" fmla="*/ 598913 h 799254"/>
              <a:gd name="connsiteX3" fmla="*/ 2976501 w 5841580"/>
              <a:gd name="connsiteY3" fmla="*/ 532598 h 799254"/>
              <a:gd name="connsiteX4" fmla="*/ 7573 w 5841580"/>
              <a:gd name="connsiteY4" fmla="*/ 455633 h 799254"/>
              <a:gd name="connsiteX5" fmla="*/ 0 w 5841580"/>
              <a:gd name="connsiteY5" fmla="*/ 0 h 799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580" h="799254">
                <a:moveTo>
                  <a:pt x="0" y="0"/>
                </a:moveTo>
                <a:lnTo>
                  <a:pt x="5841580" y="0"/>
                </a:lnTo>
                <a:lnTo>
                  <a:pt x="5841580" y="598913"/>
                </a:lnTo>
                <a:cubicBezTo>
                  <a:pt x="4720051" y="274735"/>
                  <a:pt x="3871670" y="261424"/>
                  <a:pt x="2976501" y="532598"/>
                </a:cubicBezTo>
                <a:cubicBezTo>
                  <a:pt x="1797097" y="954278"/>
                  <a:pt x="1556673" y="835927"/>
                  <a:pt x="7573" y="455633"/>
                </a:cubicBezTo>
                <a:cubicBezTo>
                  <a:pt x="5139" y="303744"/>
                  <a:pt x="2434" y="151889"/>
                  <a:pt x="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2519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81481E-6 L -0.1746 0.4041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2020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301 L -0.10027 -0.3835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4" y="-1902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7.40741E-7 L -0.17877 -0.0034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5" grpId="0" animBg="1"/>
      <p:bldP spid="17" grpId="0" build="p"/>
      <p:bldP spid="22" grpId="0" animBg="1"/>
      <p:bldP spid="2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ounded Rectangle 153"/>
          <p:cNvSpPr/>
          <p:nvPr/>
        </p:nvSpPr>
        <p:spPr>
          <a:xfrm>
            <a:off x="0" y="245212"/>
            <a:ext cx="12165407" cy="6076494"/>
          </a:xfrm>
          <a:prstGeom prst="roundRect">
            <a:avLst/>
          </a:prstGeom>
          <a:solidFill>
            <a:schemeClr val="accent2">
              <a:lumMod val="20000"/>
              <a:lumOff val="80000"/>
              <a:alpha val="77000"/>
            </a:schemeClr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660368" y="1329203"/>
            <a:ext cx="11683322" cy="4982298"/>
            <a:chOff x="544408" y="738629"/>
            <a:chExt cx="6753663" cy="4982298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544408" y="742126"/>
              <a:ext cx="2256791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cây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Xôn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nhạc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Tiếng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chim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601901" y="3227937"/>
              <a:ext cx="2141884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ra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chơi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nhộn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nhịp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Hồng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gương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mặt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cũng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xinh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765439" y="738629"/>
              <a:ext cx="2532632" cy="309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đêm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Bỗng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khích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ở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Cùng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đùa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vui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         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(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Nguyễn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Trọng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Hoàn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)  </a:t>
              </a:r>
              <a:endPara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738455" y="777246"/>
              <a:ext cx="208555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khung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cửa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B4C43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sổ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B4C43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bàn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Quạt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715783" y="3208717"/>
              <a:ext cx="2671905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cô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ngọt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ngào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từng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sách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không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đến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ghê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!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</p:grpSp>
      <p:pic>
        <p:nvPicPr>
          <p:cNvPr id="146" name="Picture 145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3" y="1588738"/>
            <a:ext cx="514986" cy="281312"/>
          </a:xfrm>
          <a:prstGeom prst="rect">
            <a:avLst/>
          </a:prstGeom>
        </p:spPr>
      </p:pic>
      <p:pic>
        <p:nvPicPr>
          <p:cNvPr id="147" name="Picture 146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1" y="4134357"/>
            <a:ext cx="498218" cy="288000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64" y="1656105"/>
            <a:ext cx="498218" cy="28800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942492" y="4030309"/>
            <a:ext cx="522631" cy="307812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7512454" y="1589495"/>
            <a:ext cx="523618" cy="3246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06577" y="3972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52060" y="408248"/>
            <a:ext cx="582308" cy="525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BA6FC3-273B-1A7C-1D9A-5AAD6082C365}"/>
              </a:ext>
            </a:extLst>
          </p:cNvPr>
          <p:cNvSpPr txBox="1"/>
          <p:nvPr/>
        </p:nvSpPr>
        <p:spPr>
          <a:xfrm>
            <a:off x="1638300" y="381000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LẮM TRƯỜNG ƠI!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0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41939" y="67079"/>
            <a:ext cx="11649457" cy="632326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  <a:ln w="25400" cmpd="dbl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353" y="67079"/>
            <a:ext cx="11511524" cy="1471931"/>
            <a:chOff x="6401628" y="-1319874"/>
            <a:chExt cx="10971837" cy="1471931"/>
          </a:xfrm>
        </p:grpSpPr>
        <p:sp>
          <p:nvSpPr>
            <p:cNvPr id="21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401628" y="-1319874"/>
              <a:ext cx="1822365" cy="1471931"/>
              <a:chOff x="2137831" y="1070819"/>
              <a:chExt cx="1822365" cy="1471931"/>
            </a:xfrm>
          </p:grpSpPr>
          <p:pic>
            <p:nvPicPr>
              <p:cNvPr id="23" name="图片 20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2137831" y="1070819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24" name="矩形 21"/>
              <p:cNvSpPr/>
              <p:nvPr/>
            </p:nvSpPr>
            <p:spPr>
              <a:xfrm>
                <a:off x="2736564" y="1286577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821E"/>
                    </a:solidFill>
                    <a:effectLst/>
                    <a:uLnTx/>
                    <a:uFillTx/>
                    <a:latin typeface="#9Slide07 SVNZiclets" panose="02000603000000000000" pitchFamily="2" charset="0"/>
                    <a:ea typeface="字魂131号-酷乐潮玩体" panose="00000500000000000000" pitchFamily="2" charset="-122"/>
                    <a:cs typeface="+mn-cs"/>
                    <a:sym typeface="+mn-ea"/>
                  </a:rPr>
                  <a:t>1</a:t>
                </a:r>
                <a:endParaRPr kumimoji="0" lang="zh-CN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字魂131号-酷乐潮玩体" panose="00000500000000000000" pitchFamily="2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38" name="任意多边形 3"/>
          <p:cNvSpPr/>
          <p:nvPr/>
        </p:nvSpPr>
        <p:spPr>
          <a:xfrm>
            <a:off x="2376" y="1429756"/>
            <a:ext cx="5987265" cy="4401444"/>
          </a:xfrm>
          <a:custGeom>
            <a:avLst/>
            <a:gdLst>
              <a:gd name="connsiteX0" fmla="*/ 0 w 13016"/>
              <a:gd name="connsiteY0" fmla="*/ 1226 h 2877"/>
              <a:gd name="connsiteX1" fmla="*/ 1072 w 13016"/>
              <a:gd name="connsiteY1" fmla="*/ 516 h 2877"/>
              <a:gd name="connsiteX2" fmla="*/ 11626 w 13016"/>
              <a:gd name="connsiteY2" fmla="*/ 0 h 2877"/>
              <a:gd name="connsiteX3" fmla="*/ 13016 w 13016"/>
              <a:gd name="connsiteY3" fmla="*/ 1146 h 2877"/>
              <a:gd name="connsiteX4" fmla="*/ 12700 w 13016"/>
              <a:gd name="connsiteY4" fmla="*/ 2694 h 2877"/>
              <a:gd name="connsiteX5" fmla="*/ 10035 w 13016"/>
              <a:gd name="connsiteY5" fmla="*/ 2722 h 2877"/>
              <a:gd name="connsiteX6" fmla="*/ 1072 w 13016"/>
              <a:gd name="connsiteY6" fmla="*/ 2877 h 2877"/>
              <a:gd name="connsiteX7" fmla="*/ 678 w 13016"/>
              <a:gd name="connsiteY7" fmla="*/ 2483 h 2877"/>
              <a:gd name="connsiteX8" fmla="*/ 0 w 13016"/>
              <a:gd name="connsiteY8" fmla="*/ 1226 h 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16" h="2877">
                <a:moveTo>
                  <a:pt x="0" y="1226"/>
                </a:moveTo>
                <a:cubicBezTo>
                  <a:pt x="0" y="1008"/>
                  <a:pt x="854" y="516"/>
                  <a:pt x="1072" y="516"/>
                </a:cubicBezTo>
                <a:lnTo>
                  <a:pt x="11626" y="0"/>
                </a:lnTo>
                <a:cubicBezTo>
                  <a:pt x="11844" y="0"/>
                  <a:pt x="13016" y="928"/>
                  <a:pt x="13016" y="1146"/>
                </a:cubicBezTo>
                <a:lnTo>
                  <a:pt x="12700" y="2694"/>
                </a:lnTo>
                <a:cubicBezTo>
                  <a:pt x="12700" y="2912"/>
                  <a:pt x="10253" y="2722"/>
                  <a:pt x="10035" y="2722"/>
                </a:cubicBezTo>
                <a:lnTo>
                  <a:pt x="1072" y="2877"/>
                </a:lnTo>
                <a:cubicBezTo>
                  <a:pt x="854" y="2877"/>
                  <a:pt x="678" y="2701"/>
                  <a:pt x="678" y="2483"/>
                </a:cubicBezTo>
                <a:lnTo>
                  <a:pt x="0" y="1226"/>
                </a:lnTo>
                <a:close/>
              </a:path>
            </a:pathLst>
          </a:custGeom>
          <a:solidFill>
            <a:schemeClr val="bg1"/>
          </a:solidFill>
          <a:ln w="41275">
            <a:solidFill>
              <a:srgbClr val="F4A8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E5030"/>
              </a:solidFill>
              <a:effectLst/>
              <a:uLnTx/>
              <a:uFillTx/>
              <a:latin typeface="UTM Avo" panose="0204060305050602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280077" y="395885"/>
            <a:ext cx="10409609" cy="125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7821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tranh.</a:t>
            </a:r>
            <a:endParaRPr lang="en-US" sz="3600" b="1" dirty="0">
              <a:solidFill>
                <a:srgbClr val="F7821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400" b="1" dirty="0">
                <a:solidFill>
                  <a:srgbClr val="F7821E"/>
                </a:solidFill>
                <a:latin typeface="UTM Avo" panose="02040603050506020204" pitchFamily="18" charset="0"/>
              </a:rPr>
              <a:t>    </a:t>
            </a:r>
          </a:p>
        </p:txBody>
      </p:sp>
      <p:pic>
        <p:nvPicPr>
          <p:cNvPr id="5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50" t="9571" r="10265" b="73714"/>
          <a:stretch/>
        </p:blipFill>
        <p:spPr bwMode="auto">
          <a:xfrm>
            <a:off x="214640" y="1715599"/>
            <a:ext cx="5579985" cy="410057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585309" y="1761554"/>
            <a:ext cx="48336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Yêu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học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khung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cửa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sổ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bàn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tay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lá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Quạt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gió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mát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vào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  <a:endParaRPr lang="vi-VN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38" grpId="0" animBg="1"/>
      <p:bldP spid="50" grpId="0"/>
      <p:bldP spid="5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41939" y="67079"/>
            <a:ext cx="11649457" cy="6323264"/>
          </a:xfrm>
          <a:prstGeom prst="roundRect">
            <a:avLst/>
          </a:prstGeom>
          <a:solidFill>
            <a:schemeClr val="accent6">
              <a:lumMod val="60000"/>
              <a:lumOff val="40000"/>
              <a:alpha val="68000"/>
            </a:schemeClr>
          </a:solidFill>
          <a:ln w="25400" cmpd="dbl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6353" y="67079"/>
            <a:ext cx="11511524" cy="1471931"/>
            <a:chOff x="6401628" y="-1319874"/>
            <a:chExt cx="10971837" cy="1471931"/>
          </a:xfrm>
        </p:grpSpPr>
        <p:sp>
          <p:nvSpPr>
            <p:cNvPr id="21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401628" y="-1319874"/>
              <a:ext cx="1822365" cy="1471931"/>
              <a:chOff x="2137831" y="1070819"/>
              <a:chExt cx="1822365" cy="1471931"/>
            </a:xfrm>
          </p:grpSpPr>
          <p:pic>
            <p:nvPicPr>
              <p:cNvPr id="23" name="图片 20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2137831" y="1070819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24" name="矩形 21"/>
              <p:cNvSpPr/>
              <p:nvPr/>
            </p:nvSpPr>
            <p:spPr>
              <a:xfrm>
                <a:off x="2736564" y="1286577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7821E"/>
                    </a:solidFill>
                    <a:effectLst/>
                    <a:uLnTx/>
                    <a:uFillTx/>
                    <a:latin typeface="#9Slide07 SVNZiclets" panose="02000603000000000000" pitchFamily="2" charset="0"/>
                    <a:ea typeface="字魂131号-酷乐潮玩体" panose="00000500000000000000" pitchFamily="2" charset="-122"/>
                    <a:cs typeface="+mn-cs"/>
                    <a:sym typeface="+mn-ea"/>
                  </a:rPr>
                  <a:t>1</a:t>
                </a:r>
                <a:endParaRPr kumimoji="0" lang="zh-CN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字魂131号-酷乐潮玩体" panose="00000500000000000000" pitchFamily="2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38" name="任意多边形 3"/>
          <p:cNvSpPr/>
          <p:nvPr/>
        </p:nvSpPr>
        <p:spPr>
          <a:xfrm>
            <a:off x="6037876" y="1434572"/>
            <a:ext cx="5912862" cy="4281057"/>
          </a:xfrm>
          <a:custGeom>
            <a:avLst/>
            <a:gdLst>
              <a:gd name="connsiteX0" fmla="*/ 0 w 13016"/>
              <a:gd name="connsiteY0" fmla="*/ 1226 h 2877"/>
              <a:gd name="connsiteX1" fmla="*/ 1072 w 13016"/>
              <a:gd name="connsiteY1" fmla="*/ 516 h 2877"/>
              <a:gd name="connsiteX2" fmla="*/ 11626 w 13016"/>
              <a:gd name="connsiteY2" fmla="*/ 0 h 2877"/>
              <a:gd name="connsiteX3" fmla="*/ 13016 w 13016"/>
              <a:gd name="connsiteY3" fmla="*/ 1146 h 2877"/>
              <a:gd name="connsiteX4" fmla="*/ 12700 w 13016"/>
              <a:gd name="connsiteY4" fmla="*/ 2694 h 2877"/>
              <a:gd name="connsiteX5" fmla="*/ 10035 w 13016"/>
              <a:gd name="connsiteY5" fmla="*/ 2722 h 2877"/>
              <a:gd name="connsiteX6" fmla="*/ 1072 w 13016"/>
              <a:gd name="connsiteY6" fmla="*/ 2877 h 2877"/>
              <a:gd name="connsiteX7" fmla="*/ 678 w 13016"/>
              <a:gd name="connsiteY7" fmla="*/ 2483 h 2877"/>
              <a:gd name="connsiteX8" fmla="*/ 0 w 13016"/>
              <a:gd name="connsiteY8" fmla="*/ 1226 h 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16" h="2877">
                <a:moveTo>
                  <a:pt x="0" y="1226"/>
                </a:moveTo>
                <a:cubicBezTo>
                  <a:pt x="0" y="1008"/>
                  <a:pt x="854" y="516"/>
                  <a:pt x="1072" y="516"/>
                </a:cubicBezTo>
                <a:lnTo>
                  <a:pt x="11626" y="0"/>
                </a:lnTo>
                <a:cubicBezTo>
                  <a:pt x="11844" y="0"/>
                  <a:pt x="13016" y="928"/>
                  <a:pt x="13016" y="1146"/>
                </a:cubicBezTo>
                <a:lnTo>
                  <a:pt x="12700" y="2694"/>
                </a:lnTo>
                <a:cubicBezTo>
                  <a:pt x="12700" y="2912"/>
                  <a:pt x="10253" y="2722"/>
                  <a:pt x="10035" y="2722"/>
                </a:cubicBezTo>
                <a:lnTo>
                  <a:pt x="1072" y="2877"/>
                </a:lnTo>
                <a:cubicBezTo>
                  <a:pt x="854" y="2877"/>
                  <a:pt x="678" y="2701"/>
                  <a:pt x="678" y="2483"/>
                </a:cubicBezTo>
                <a:lnTo>
                  <a:pt x="0" y="1226"/>
                </a:lnTo>
                <a:close/>
              </a:path>
            </a:pathLst>
          </a:custGeom>
          <a:solidFill>
            <a:schemeClr val="bg1"/>
          </a:solidFill>
          <a:ln w="41275">
            <a:solidFill>
              <a:srgbClr val="F4A8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CE5030"/>
              </a:solidFill>
              <a:effectLst/>
              <a:uLnTx/>
              <a:uFillTx/>
              <a:latin typeface="UTM Avo" panose="02040603050506020204" pitchFamily="18" charset="0"/>
              <a:ea typeface="等线" panose="020B0604020202020204" charset="-122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725759" y="372395"/>
            <a:ext cx="9574242" cy="1247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7821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7821E"/>
                </a:solidFill>
                <a:effectLst/>
                <a:uLnTx/>
                <a:uFillTx/>
                <a:latin typeface="Cambria" panose="02040503050406030204" pitchFamily="18" charset="0"/>
              </a:rPr>
              <a:t>    </a:t>
            </a:r>
          </a:p>
        </p:txBody>
      </p:sp>
      <p:pic>
        <p:nvPicPr>
          <p:cNvPr id="1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32" t="25425" r="13737" b="60310"/>
          <a:stretch/>
        </p:blipFill>
        <p:spPr bwMode="auto">
          <a:xfrm>
            <a:off x="6236413" y="1675525"/>
            <a:ext cx="5557505" cy="396498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5944" y="1872962"/>
            <a:ext cx="62520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đêm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trong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mơ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Bỗng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cười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khúc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khích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Ngỡ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đang</a:t>
            </a:r>
            <a:r>
              <a:rPr lang="en-US" sz="4000" b="1" dirty="0"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latin typeface="Cambria" panose="02040503050406030204" pitchFamily="18" charset="0"/>
              </a:rPr>
              <a:t>lớp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Cambria" panose="02040503050406030204" pitchFamily="18" charset="0"/>
              </a:rPr>
              <a:t>Cùng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bạn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đùa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vui</a:t>
            </a:r>
            <a:r>
              <a:rPr lang="en-US" sz="4000" b="1" dirty="0">
                <a:latin typeface="Cambria" panose="02040503050406030204" pitchFamily="18" charset="0"/>
              </a:rPr>
              <a:t>. 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2" t="29579" r="25689" b="35103"/>
          <a:stretch/>
        </p:blipFill>
        <p:spPr>
          <a:xfrm>
            <a:off x="453649" y="2059539"/>
            <a:ext cx="620132" cy="6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20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38" grpId="0" animBg="1"/>
      <p:bldP spid="50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9636" y="1783847"/>
            <a:ext cx="6882274" cy="3920639"/>
            <a:chOff x="7790961" y="4162314"/>
            <a:chExt cx="4072595" cy="2543899"/>
          </a:xfrm>
        </p:grpSpPr>
        <p:pic>
          <p:nvPicPr>
            <p:cNvPr id="8" name="그림 12">
              <a:extLst>
                <a:ext uri="{FF2B5EF4-FFF2-40B4-BE49-F238E27FC236}">
                  <a16:creationId xmlns:a16="http://schemas.microsoft.com/office/drawing/2014/main" id="{5727EBCA-EF65-418B-92CC-45705C0A0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0961" y="4162314"/>
              <a:ext cx="3601959" cy="25438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B19117-F232-40D6-B218-8F99AA52F7CB}"/>
                </a:ext>
              </a:extLst>
            </p:cNvPr>
            <p:cNvSpPr txBox="1"/>
            <p:nvPr/>
          </p:nvSpPr>
          <p:spPr>
            <a:xfrm>
              <a:off x="8029428" y="4347765"/>
              <a:ext cx="3834128" cy="436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194220"/>
            <a:ext cx="11768380" cy="1471931"/>
            <a:chOff x="6401628" y="-1319874"/>
            <a:chExt cx="10971837" cy="1471931"/>
          </a:xfrm>
        </p:grpSpPr>
        <p:sp>
          <p:nvSpPr>
            <p:cNvPr id="24" name="任意多边形 4"/>
            <p:cNvSpPr/>
            <p:nvPr/>
          </p:nvSpPr>
          <p:spPr>
            <a:xfrm>
              <a:off x="7325298" y="-1168113"/>
              <a:ext cx="10048167" cy="1278379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401628" y="-1319874"/>
              <a:ext cx="1822365" cy="1471931"/>
              <a:chOff x="2137831" y="1070819"/>
              <a:chExt cx="1822365" cy="1471931"/>
            </a:xfrm>
          </p:grpSpPr>
          <p:pic>
            <p:nvPicPr>
              <p:cNvPr id="26" name="图片 20"/>
              <p:cNvPicPr>
                <a:picLocks noChangeAspect="1"/>
              </p:cNvPicPr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2137831" y="1070819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27" name="矩形 21"/>
              <p:cNvSpPr/>
              <p:nvPr/>
            </p:nvSpPr>
            <p:spPr>
              <a:xfrm>
                <a:off x="2736564" y="1286577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4800" dirty="0">
                    <a:solidFill>
                      <a:srgbClr val="F7821E"/>
                    </a:solidFill>
                    <a:latin typeface="#9Slide07 SVNZiclets" panose="02000603000000000000" pitchFamily="2" charset="0"/>
                    <a:ea typeface="字魂131号-酷乐潮玩体" panose="00000500000000000000" pitchFamily="2" charset="-122"/>
                    <a:sym typeface="+mn-ea"/>
                  </a:rPr>
                  <a:t>2</a:t>
                </a:r>
                <a:endParaRPr kumimoji="0" lang="zh-CN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字魂131号-酷乐潮玩体" panose="00000500000000000000" pitchFamily="2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87345" y="311916"/>
            <a:ext cx="9574242" cy="699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687345" y="580569"/>
            <a:ext cx="11696701" cy="713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Tìm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những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thơ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tả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các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bạn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học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sinh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trong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giờ</a:t>
            </a:r>
            <a:r>
              <a:rPr lang="vi-VN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F7821E"/>
                </a:solidFill>
                <a:latin typeface="Cambria" panose="02040503050406030204" pitchFamily="18" charset="0"/>
              </a:rPr>
              <a:t>ra</a:t>
            </a:r>
            <a:r>
              <a:rPr lang="en-US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rgbClr val="F7821E"/>
                </a:solidFill>
                <a:latin typeface="Cambria" panose="02040503050406030204" pitchFamily="18" charset="0"/>
              </a:rPr>
              <a:t>chơi.</a:t>
            </a:r>
            <a:endParaRPr lang="en-US" sz="3000" b="1" dirty="0">
              <a:solidFill>
                <a:srgbClr val="F7821E"/>
              </a:solidFill>
              <a:latin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172639" y="1873508"/>
            <a:ext cx="6019271" cy="367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Cambrial"/>
              </a:rPr>
              <a:t>Mỗi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giờ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ra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chơi</a:t>
            </a:r>
            <a:endParaRPr lang="en-US" sz="40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Cambrial"/>
              </a:rPr>
              <a:t>Sân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trường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nhộn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nhịp</a:t>
            </a:r>
            <a:endParaRPr lang="en-US" sz="40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Cambrial"/>
              </a:rPr>
              <a:t>Hồng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hào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gương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mặt</a:t>
            </a:r>
            <a:endParaRPr lang="en-US" sz="40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000" dirty="0" err="1">
                <a:latin typeface="Cambrial"/>
              </a:rPr>
              <a:t>Bạn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nào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cũng</a:t>
            </a:r>
            <a:r>
              <a:rPr lang="en-US" sz="4000" dirty="0">
                <a:latin typeface="Cambrial"/>
              </a:rPr>
              <a:t> </a:t>
            </a:r>
            <a:r>
              <a:rPr lang="en-US" sz="4000" dirty="0" err="1">
                <a:latin typeface="Cambrial"/>
              </a:rPr>
              <a:t>xinh</a:t>
            </a:r>
            <a:r>
              <a:rPr lang="en-US" sz="4000" dirty="0">
                <a:latin typeface="Cambrial"/>
              </a:rPr>
              <a:t>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2" y="2098913"/>
            <a:ext cx="671136" cy="671136"/>
          </a:xfrm>
          <a:prstGeom prst="rect">
            <a:avLst/>
          </a:prstGeom>
        </p:spPr>
      </p:pic>
      <p:pic>
        <p:nvPicPr>
          <p:cNvPr id="3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8" t="10031" r="37729" b="61280"/>
          <a:stretch/>
        </p:blipFill>
        <p:spPr bwMode="auto">
          <a:xfrm>
            <a:off x="6616558" y="1696973"/>
            <a:ext cx="5243496" cy="4262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33" name="Straight Connector 32"/>
          <p:cNvCxnSpPr/>
          <p:nvPr/>
        </p:nvCxnSpPr>
        <p:spPr>
          <a:xfrm flipV="1">
            <a:off x="1312465" y="4538133"/>
            <a:ext cx="4754880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332962" y="5454202"/>
            <a:ext cx="4114800" cy="0"/>
          </a:xfrm>
          <a:prstGeom prst="line">
            <a:avLst/>
          </a:prstGeom>
          <a:ln w="28575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86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  <p:bldP spid="29" grpId="0" uiExpand="1" build="p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2" name="图片 5" descr="卡通人物&#10;&#10;中度可信度描述已自动生成">
            <a:extLst>
              <a:ext uri="{FF2B5EF4-FFF2-40B4-BE49-F238E27FC236}">
                <a16:creationId xmlns:a16="http://schemas.microsoft.com/office/drawing/2014/main" id="{0DA86C16-4DD8-41C8-A214-02C5E71849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67" y="4107817"/>
            <a:ext cx="1974850" cy="2256971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80062" y="5489922"/>
            <a:ext cx="1277701" cy="1472147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58927" y="467167"/>
            <a:ext cx="11649457" cy="6323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25400" cmpd="dbl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27" name="Group 26"/>
          <p:cNvGrpSpPr/>
          <p:nvPr/>
        </p:nvGrpSpPr>
        <p:grpSpPr>
          <a:xfrm>
            <a:off x="0" y="-282494"/>
            <a:ext cx="10961195" cy="2251366"/>
            <a:chOff x="-836126" y="7734870"/>
            <a:chExt cx="10961195" cy="2251366"/>
          </a:xfrm>
        </p:grpSpPr>
        <p:sp>
          <p:nvSpPr>
            <p:cNvPr id="28" name="任意多边形 3"/>
            <p:cNvSpPr/>
            <p:nvPr/>
          </p:nvSpPr>
          <p:spPr>
            <a:xfrm flipH="1">
              <a:off x="-45860" y="8467326"/>
              <a:ext cx="10170929" cy="151891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-836126" y="7734870"/>
              <a:ext cx="1822365" cy="1471931"/>
              <a:chOff x="1985191" y="1112490"/>
              <a:chExt cx="1822365" cy="1471931"/>
            </a:xfrm>
          </p:grpSpPr>
          <p:pic>
            <p:nvPicPr>
              <p:cNvPr id="30" name="图片 20"/>
              <p:cNvPicPr>
                <a:picLocks noChangeAspect="1"/>
              </p:cNvPicPr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>
                <a:off x="1985191" y="1112490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31" name="矩形 21"/>
              <p:cNvSpPr/>
              <p:nvPr/>
            </p:nvSpPr>
            <p:spPr>
              <a:xfrm>
                <a:off x="2583924" y="1286579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dist">
                  <a:lnSpc>
                    <a:spcPct val="150000"/>
                  </a:lnSpc>
                </a:pPr>
                <a:r>
                  <a:rPr lang="vi-VN" altLang="zh-CN" sz="4800" dirty="0">
                    <a:solidFill>
                      <a:srgbClr val="F7821E"/>
                    </a:solidFill>
                    <a:latin typeface="#9Slide07 SVNZiclets" panose="02000603000000000000" pitchFamily="2" charset="0"/>
                    <a:ea typeface="字魂131号-酷乐潮玩体" panose="00000500000000000000" pitchFamily="2" charset="-122"/>
                    <a:sym typeface="+mn-ea"/>
                  </a:rPr>
                  <a:t>3</a:t>
                </a:r>
                <a:endParaRPr lang="zh-CN" altLang="zh-CN" sz="4800" dirty="0">
                  <a:solidFill>
                    <a:srgbClr val="F7821E"/>
                  </a:solidFill>
                  <a:latin typeface="#9Slide07 SVNZiclets" panose="02000603000000000000" pitchFamily="2" charset="0"/>
                  <a:ea typeface="字魂131号-酷乐潮玩体" panose="00000500000000000000" pitchFamily="2" charset="-122"/>
                  <a:sym typeface="+mn-ea"/>
                </a:endParaRP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451133" y="769658"/>
            <a:ext cx="11696701" cy="780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b="1" dirty="0">
                <a:solidFill>
                  <a:srgbClr val="F7821E"/>
                </a:solidFill>
                <a:latin typeface="Cambria" panose="02040503050406030204" pitchFamily="18" charset="0"/>
              </a:rPr>
              <a:t>Bạn nhỏ yêu những gì ở trường lớp của mình?</a:t>
            </a:r>
            <a:endParaRPr lang="en-US" sz="3400" b="1" dirty="0">
              <a:solidFill>
                <a:srgbClr val="F7821E"/>
              </a:solidFill>
              <a:latin typeface="Cambria" panose="020405030504060302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73391" y="1889112"/>
            <a:ext cx="11148504" cy="5346333"/>
            <a:chOff x="448309" y="1275440"/>
            <a:chExt cx="6508186" cy="443070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292343"/>
              <a:ext cx="2256791" cy="198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Em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yêu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mái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trường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hàng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cây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mát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Xôn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xao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khúc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nhạc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Tiếng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chim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xanh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trời</a:t>
              </a:r>
              <a:endParaRPr lang="en-US" sz="2500" b="1" dirty="0">
                <a:latin typeface="Cambrial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58416" y="3238381"/>
              <a:ext cx="2141884" cy="24677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Mỗi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giờ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ra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chơi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Sân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trường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nhộn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nhịp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Hồng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hào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gương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mặt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Bạn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nào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cũng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xinh</a:t>
              </a:r>
              <a:r>
                <a:rPr lang="en-US" sz="2500" b="1" dirty="0">
                  <a:latin typeface="Cambrial"/>
                </a:rPr>
                <a:t>.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23863" y="1275440"/>
              <a:ext cx="2532632" cy="2946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đêm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trong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mơ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Bỗng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cười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khúc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khích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Ngỡ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đang</a:t>
              </a:r>
              <a:r>
                <a:rPr lang="en-US" sz="2500" b="1" dirty="0">
                  <a:latin typeface="Cambrial"/>
                </a:rPr>
                <a:t> ở </a:t>
              </a:r>
              <a:r>
                <a:rPr lang="en-US" sz="2500" b="1" dirty="0" err="1">
                  <a:latin typeface="Cambrial"/>
                </a:rPr>
                <a:t>lớp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Cùng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bạn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đùa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vui</a:t>
              </a:r>
              <a:r>
                <a:rPr lang="en-US" sz="2500" b="1" dirty="0">
                  <a:latin typeface="Cambrial"/>
                </a:rPr>
                <a:t>. </a:t>
              </a:r>
            </a:p>
            <a:p>
              <a:pPr algn="just">
                <a:lnSpc>
                  <a:spcPct val="150000"/>
                </a:lnSpc>
              </a:pPr>
              <a:r>
                <a:rPr lang="en-US" sz="2500" b="1" i="1" dirty="0">
                  <a:latin typeface="Cambrial"/>
                </a:rPr>
                <a:t>          (</a:t>
              </a:r>
              <a:r>
                <a:rPr lang="en-US" sz="2500" b="1" i="1" dirty="0" err="1">
                  <a:latin typeface="Cambrial"/>
                </a:rPr>
                <a:t>Nguyễn</a:t>
              </a:r>
              <a:r>
                <a:rPr lang="en-US" sz="2500" b="1" i="1" dirty="0">
                  <a:latin typeface="Cambrial"/>
                </a:rPr>
                <a:t> </a:t>
              </a:r>
              <a:r>
                <a:rPr lang="en-US" sz="2500" b="1" i="1" dirty="0" err="1">
                  <a:latin typeface="Cambrial"/>
                </a:rPr>
                <a:t>Trọng</a:t>
              </a:r>
              <a:r>
                <a:rPr lang="en-US" sz="2500" b="1" i="1" dirty="0">
                  <a:latin typeface="Cambrial"/>
                </a:rPr>
                <a:t> </a:t>
              </a:r>
              <a:r>
                <a:rPr lang="en-US" sz="2500" b="1" i="1" dirty="0" err="1">
                  <a:latin typeface="Cambrial"/>
                </a:rPr>
                <a:t>Hoàn</a:t>
              </a:r>
              <a:r>
                <a:rPr lang="en-US" sz="2500" b="1" i="1" dirty="0">
                  <a:latin typeface="Cambrial"/>
                </a:rPr>
                <a:t>)  </a:t>
              </a:r>
              <a:endParaRPr lang="vi-VN" sz="2500" b="1" i="1" dirty="0">
                <a:latin typeface="Camb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01454" y="1292343"/>
              <a:ext cx="2085555" cy="198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Yêu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lớp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học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em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khung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cửa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sổ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Có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bàn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tay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lá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Quạt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gió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mát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vào</a:t>
              </a:r>
              <a:r>
                <a:rPr lang="en-US" sz="2500" b="1" dirty="0">
                  <a:latin typeface="Cambrial"/>
                </a:rPr>
                <a:t>.</a:t>
              </a:r>
              <a:endParaRPr lang="vi-VN" sz="2500" b="1" dirty="0">
                <a:latin typeface="Cambrial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524116" y="3302062"/>
              <a:ext cx="2671905" cy="1989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Lời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cô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ngọt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ngào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Thấm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từng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trang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sách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Ngày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không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đến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lớp</a:t>
              </a:r>
              <a:endParaRPr lang="en-US" sz="2500" b="1" dirty="0">
                <a:latin typeface="Cambrial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500" b="1" dirty="0" err="1">
                  <a:latin typeface="Cambrial"/>
                </a:rPr>
                <a:t>Thấy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nhớ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nhớ</a:t>
              </a:r>
              <a:r>
                <a:rPr lang="en-US" sz="2500" b="1" dirty="0">
                  <a:latin typeface="Cambrial"/>
                </a:rPr>
                <a:t> </a:t>
              </a:r>
              <a:r>
                <a:rPr lang="en-US" sz="2500" b="1" dirty="0" err="1">
                  <a:latin typeface="Cambrial"/>
                </a:rPr>
                <a:t>ghê</a:t>
              </a:r>
              <a:r>
                <a:rPr lang="en-US" sz="2500" b="1" dirty="0">
                  <a:latin typeface="Cambrial"/>
                </a:rPr>
                <a:t>!</a:t>
              </a:r>
              <a:endParaRPr lang="vi-VN" sz="2500" b="1" dirty="0">
                <a:latin typeface="Cambrial"/>
              </a:endParaRPr>
            </a:p>
          </p:txBody>
        </p:sp>
      </p:grpSp>
      <p:cxnSp>
        <p:nvCxnSpPr>
          <p:cNvPr id="66" name="Straight Connector 65"/>
          <p:cNvCxnSpPr>
            <a:cxnSpLocks/>
          </p:cNvCxnSpPr>
          <p:nvPr/>
        </p:nvCxnSpPr>
        <p:spPr>
          <a:xfrm>
            <a:off x="1312390" y="3055689"/>
            <a:ext cx="1601632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>
            <a:off x="942526" y="4206338"/>
            <a:ext cx="197149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cxnSpLocks/>
          </p:cNvCxnSpPr>
          <p:nvPr/>
        </p:nvCxnSpPr>
        <p:spPr>
          <a:xfrm>
            <a:off x="4428923" y="3035141"/>
            <a:ext cx="2142699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cxnSpLocks/>
          </p:cNvCxnSpPr>
          <p:nvPr/>
        </p:nvCxnSpPr>
        <p:spPr>
          <a:xfrm>
            <a:off x="4434882" y="3592995"/>
            <a:ext cx="166111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cxnSpLocks/>
          </p:cNvCxnSpPr>
          <p:nvPr/>
        </p:nvCxnSpPr>
        <p:spPr>
          <a:xfrm>
            <a:off x="4443580" y="4191390"/>
            <a:ext cx="22285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4444335" y="4887397"/>
            <a:ext cx="212728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4"/>
          <a:stretch/>
        </p:blipFill>
        <p:spPr>
          <a:xfrm>
            <a:off x="7260159" y="4379948"/>
            <a:ext cx="4848225" cy="2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0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5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60175" y="-1065232"/>
            <a:ext cx="7190563" cy="68580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53852" y="54133"/>
            <a:ext cx="1277701" cy="1472147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859" y="-37574"/>
            <a:ext cx="1277701" cy="147214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45859" y="-258813"/>
            <a:ext cx="11477412" cy="2457262"/>
            <a:chOff x="-836126" y="7734870"/>
            <a:chExt cx="10961195" cy="2251366"/>
          </a:xfrm>
        </p:grpSpPr>
        <p:sp>
          <p:nvSpPr>
            <p:cNvPr id="28" name="任意多边形 3"/>
            <p:cNvSpPr/>
            <p:nvPr/>
          </p:nvSpPr>
          <p:spPr>
            <a:xfrm flipH="1">
              <a:off x="-45860" y="8467326"/>
              <a:ext cx="10170929" cy="1518910"/>
            </a:xfrm>
            <a:custGeom>
              <a:avLst/>
              <a:gdLst>
                <a:gd name="connsiteX0" fmla="*/ 0 w 13016"/>
                <a:gd name="connsiteY0" fmla="*/ 1226 h 2877"/>
                <a:gd name="connsiteX1" fmla="*/ 1072 w 13016"/>
                <a:gd name="connsiteY1" fmla="*/ 516 h 2877"/>
                <a:gd name="connsiteX2" fmla="*/ 11626 w 13016"/>
                <a:gd name="connsiteY2" fmla="*/ 0 h 2877"/>
                <a:gd name="connsiteX3" fmla="*/ 13016 w 13016"/>
                <a:gd name="connsiteY3" fmla="*/ 1146 h 2877"/>
                <a:gd name="connsiteX4" fmla="*/ 12700 w 13016"/>
                <a:gd name="connsiteY4" fmla="*/ 2694 h 2877"/>
                <a:gd name="connsiteX5" fmla="*/ 10035 w 13016"/>
                <a:gd name="connsiteY5" fmla="*/ 2722 h 2877"/>
                <a:gd name="connsiteX6" fmla="*/ 1072 w 13016"/>
                <a:gd name="connsiteY6" fmla="*/ 2877 h 2877"/>
                <a:gd name="connsiteX7" fmla="*/ 678 w 13016"/>
                <a:gd name="connsiteY7" fmla="*/ 2483 h 2877"/>
                <a:gd name="connsiteX8" fmla="*/ 0 w 13016"/>
                <a:gd name="connsiteY8" fmla="*/ 1226 h 2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16" h="2877">
                  <a:moveTo>
                    <a:pt x="0" y="1226"/>
                  </a:moveTo>
                  <a:cubicBezTo>
                    <a:pt x="0" y="1008"/>
                    <a:pt x="854" y="516"/>
                    <a:pt x="1072" y="516"/>
                  </a:cubicBezTo>
                  <a:lnTo>
                    <a:pt x="11626" y="0"/>
                  </a:lnTo>
                  <a:cubicBezTo>
                    <a:pt x="11844" y="0"/>
                    <a:pt x="13016" y="928"/>
                    <a:pt x="13016" y="1146"/>
                  </a:cubicBezTo>
                  <a:lnTo>
                    <a:pt x="12700" y="2694"/>
                  </a:lnTo>
                  <a:cubicBezTo>
                    <a:pt x="12700" y="2912"/>
                    <a:pt x="10253" y="2722"/>
                    <a:pt x="10035" y="2722"/>
                  </a:cubicBezTo>
                  <a:lnTo>
                    <a:pt x="1072" y="2877"/>
                  </a:lnTo>
                  <a:cubicBezTo>
                    <a:pt x="854" y="2877"/>
                    <a:pt x="678" y="2701"/>
                    <a:pt x="678" y="2483"/>
                  </a:cubicBezTo>
                  <a:lnTo>
                    <a:pt x="0" y="1226"/>
                  </a:lnTo>
                  <a:close/>
                </a:path>
              </a:pathLst>
            </a:custGeom>
            <a:solidFill>
              <a:schemeClr val="bg1"/>
            </a:solidFill>
            <a:ln w="41275">
              <a:solidFill>
                <a:srgbClr val="F4A81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B0604020202020204" charset="-122"/>
                <a:cs typeface="+mn-cs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-836126" y="7734870"/>
              <a:ext cx="1822365" cy="1471931"/>
              <a:chOff x="1985191" y="1112490"/>
              <a:chExt cx="1822365" cy="1471931"/>
            </a:xfrm>
          </p:grpSpPr>
          <p:pic>
            <p:nvPicPr>
              <p:cNvPr id="30" name="图片 20"/>
              <p:cNvPicPr>
                <a:picLocks noChangeAspect="1"/>
              </p:cNvPicPr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1985191" y="1112490"/>
                <a:ext cx="1822365" cy="1471931"/>
              </a:xfrm>
              <a:prstGeom prst="rect">
                <a:avLst/>
              </a:prstGeom>
            </p:spPr>
          </p:pic>
          <p:sp>
            <p:nvSpPr>
              <p:cNvPr id="31" name="矩形 21"/>
              <p:cNvSpPr/>
              <p:nvPr/>
            </p:nvSpPr>
            <p:spPr>
              <a:xfrm>
                <a:off x="2583924" y="1286579"/>
                <a:ext cx="624898" cy="1040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4800" dirty="0">
                    <a:solidFill>
                      <a:srgbClr val="F7821E"/>
                    </a:solidFill>
                    <a:latin typeface="#9Slide07 SVNZiclets" panose="02000603000000000000" pitchFamily="2" charset="0"/>
                    <a:ea typeface="字魂131号-酷乐潮玩体" panose="00000500000000000000" pitchFamily="2" charset="-122"/>
                    <a:sym typeface="+mn-ea"/>
                  </a:rPr>
                  <a:t>4</a:t>
                </a:r>
                <a:endParaRPr kumimoji="0" lang="zh-CN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7821E"/>
                  </a:solidFill>
                  <a:effectLst/>
                  <a:uLnTx/>
                  <a:uFillTx/>
                  <a:latin typeface="#9Slide07 SVNZiclets" panose="02000603000000000000" pitchFamily="2" charset="0"/>
                  <a:ea typeface="字魂131号-酷乐潮玩体" panose="00000500000000000000" pitchFamily="2" charset="-122"/>
                  <a:cs typeface="+mn-cs"/>
                  <a:sym typeface="+mn-ea"/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34661" y="969818"/>
            <a:ext cx="10143856" cy="87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Bạn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nhỏ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nhớ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gì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về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cô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giáo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khi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không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đến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D11F43"/>
                </a:solidFill>
                <a:latin typeface="Cambria" panose="02040503050406030204" pitchFamily="18" charset="0"/>
              </a:rPr>
              <a:t>lớp</a:t>
            </a:r>
            <a:r>
              <a:rPr lang="en-US" sz="3800" b="1" dirty="0">
                <a:solidFill>
                  <a:srgbClr val="D11F43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0" y="2387490"/>
            <a:ext cx="7606837" cy="2823169"/>
          </a:xfrm>
          <a:prstGeom prst="roundRect">
            <a:avLst/>
          </a:prstGeom>
          <a:solidFill>
            <a:srgbClr val="D11F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chemeClr val="bg1"/>
                </a:solidFill>
              </a:rPr>
              <a:t>Nhớ lời cô giáo ngọt ngào</a:t>
            </a:r>
          </a:p>
          <a:p>
            <a:pPr algn="ctr"/>
            <a:r>
              <a:rPr lang="vi-VN" sz="4400" b="1" dirty="0">
                <a:solidFill>
                  <a:schemeClr val="bg1"/>
                </a:solidFill>
              </a:rPr>
              <a:t>Thấm từng trang sách.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3150" r="90000">
                        <a14:foregroundMark x1="53700" y1="17050" x2="56650" y2="27050"/>
                        <a14:foregroundMark x1="28700" y1="23500" x2="30000" y2="25550"/>
                        <a14:foregroundMark x1="23900" y1="24450" x2="24450" y2="26100"/>
                        <a14:foregroundMark x1="21300" y1="29250" x2="20750" y2="28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74" y="1720676"/>
            <a:ext cx="6455106" cy="645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63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231599" y="949801"/>
            <a:ext cx="11649457" cy="5908197"/>
          </a:xfrm>
          <a:prstGeom prst="roundRect">
            <a:avLst/>
          </a:prstGeom>
          <a:solidFill>
            <a:srgbClr val="F3D129">
              <a:alpha val="95000"/>
            </a:srgbClr>
          </a:solidFill>
          <a:ln w="15875"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Rounded Rectangle 36"/>
          <p:cNvSpPr/>
          <p:nvPr/>
        </p:nvSpPr>
        <p:spPr>
          <a:xfrm>
            <a:off x="231599" y="959910"/>
            <a:ext cx="11649457" cy="5908197"/>
          </a:xfrm>
          <a:prstGeom prst="roundRect">
            <a:avLst/>
          </a:prstGeom>
          <a:solidFill>
            <a:schemeClr val="bg1">
              <a:alpha val="68000"/>
            </a:schemeClr>
          </a:solidFill>
          <a:ln w="25400" cmpd="dbl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181" y="0"/>
            <a:ext cx="8010838" cy="1261981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68536" y="1638449"/>
            <a:ext cx="11534781" cy="6344876"/>
            <a:chOff x="448309" y="1507393"/>
            <a:chExt cx="6569864" cy="467121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309" y="1526093"/>
              <a:ext cx="2256791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cây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Xôn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nhạc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Tiếng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chim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xanh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trời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98843" y="3459518"/>
              <a:ext cx="2141884" cy="2719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Mỗi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giờ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ra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chơi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Sân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trường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nhộn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nhịp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Hồng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gương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mặt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cũng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xinh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4485541" y="1507393"/>
              <a:ext cx="2532632" cy="2277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đêm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trong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Bỗng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cười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khúc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khích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Ngỡ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ở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Cùng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đùa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vui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         (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Nguyễn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Trọng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Hoàn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)  </a:t>
              </a:r>
              <a:endParaRPr kumimoji="0" lang="vi-VN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1507393"/>
              <a:ext cx="208555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Yêu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em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khung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cửa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sổ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bàn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tay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lá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Quạt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gió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mát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vào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.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BF6BCDF-9F5D-43EF-8D2F-74DA0EBB0C5C}"/>
                </a:ext>
              </a:extLst>
            </p:cNvPr>
            <p:cNvSpPr txBox="1"/>
            <p:nvPr/>
          </p:nvSpPr>
          <p:spPr>
            <a:xfrm>
              <a:off x="2640727" y="3414676"/>
              <a:ext cx="2671905" cy="1780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Lời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cô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ngọt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ngào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Thấm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từng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trang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sách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Ngày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không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đến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lớp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Thấy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nhớ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ghê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l"/>
                  <a:ea typeface="+mn-ea"/>
                  <a:cs typeface="+mn-cs"/>
                </a:rPr>
                <a:t>!</a:t>
              </a:r>
              <a:endPara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l"/>
                <a:ea typeface="+mn-ea"/>
                <a:cs typeface="+mn-cs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422400" y="949803"/>
            <a:ext cx="97155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YÊU LẮM TRƯỜNG ƠI!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37" t="-10400"/>
          <a:stretch/>
        </p:blipFill>
        <p:spPr>
          <a:xfrm>
            <a:off x="7456235" y="5095327"/>
            <a:ext cx="4029534" cy="16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01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2">
            <a:extLst>
              <a:ext uri="{FF2B5EF4-FFF2-40B4-BE49-F238E27FC236}">
                <a16:creationId xmlns:a16="http://schemas.microsoft.com/office/drawing/2014/main" id="{5727EBCA-EF65-418B-92CC-45705C0A0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78" y="201465"/>
            <a:ext cx="11069479" cy="1275479"/>
          </a:xfrm>
          <a:prstGeom prst="rect">
            <a:avLst/>
          </a:prstGeom>
        </p:spPr>
      </p:pic>
      <p:pic>
        <p:nvPicPr>
          <p:cNvPr id="5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9" t="35990" r="85076" b="58298"/>
          <a:stretch/>
        </p:blipFill>
        <p:spPr bwMode="auto">
          <a:xfrm>
            <a:off x="-71347" y="0"/>
            <a:ext cx="747486" cy="887228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0919" y="-105408"/>
            <a:ext cx="2424984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17479D"/>
                </a:solidFill>
                <a:latin typeface="UTM Avo" panose="02040603050506020204" pitchFamily="18" charset="0"/>
              </a:rPr>
              <a:t>Luyện</a:t>
            </a:r>
            <a:r>
              <a:rPr lang="en-US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17479D"/>
                </a:solidFill>
                <a:latin typeface="UTM Avo" panose="02040603050506020204" pitchFamily="18" charset="0"/>
              </a:rPr>
              <a:t>tập</a:t>
            </a:r>
            <a:r>
              <a:rPr lang="en-US" b="1" dirty="0">
                <a:solidFill>
                  <a:srgbClr val="17479D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02396" y="54374"/>
            <a:ext cx="11616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lnSpc>
                <a:spcPct val="150000"/>
              </a:lnSpc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ounded Rectangle 63"/>
          <p:cNvSpPr/>
          <p:nvPr/>
        </p:nvSpPr>
        <p:spPr>
          <a:xfrm rot="10595473">
            <a:off x="-4331" y="1567880"/>
            <a:ext cx="5815564" cy="5121756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63"/>
          <p:cNvSpPr/>
          <p:nvPr/>
        </p:nvSpPr>
        <p:spPr>
          <a:xfrm rot="10595473">
            <a:off x="6229312" y="1567881"/>
            <a:ext cx="5815564" cy="5121756"/>
          </a:xfrm>
          <a:custGeom>
            <a:avLst/>
            <a:gdLst>
              <a:gd name="connsiteX0" fmla="*/ 0 w 5222240"/>
              <a:gd name="connsiteY0" fmla="*/ 8003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0 w 5222240"/>
              <a:gd name="connsiteY8" fmla="*/ 800368 h 4802114"/>
              <a:gd name="connsiteX0" fmla="*/ 50800 w 5222240"/>
              <a:gd name="connsiteY0" fmla="*/ 851168 h 4802114"/>
              <a:gd name="connsiteX1" fmla="*/ 800368 w 5222240"/>
              <a:gd name="connsiteY1" fmla="*/ 0 h 4802114"/>
              <a:gd name="connsiteX2" fmla="*/ 4421872 w 5222240"/>
              <a:gd name="connsiteY2" fmla="*/ 0 h 4802114"/>
              <a:gd name="connsiteX3" fmla="*/ 5222240 w 5222240"/>
              <a:gd name="connsiteY3" fmla="*/ 800368 h 4802114"/>
              <a:gd name="connsiteX4" fmla="*/ 5222240 w 5222240"/>
              <a:gd name="connsiteY4" fmla="*/ 4001746 h 4802114"/>
              <a:gd name="connsiteX5" fmla="*/ 4421872 w 5222240"/>
              <a:gd name="connsiteY5" fmla="*/ 4802114 h 4802114"/>
              <a:gd name="connsiteX6" fmla="*/ 800368 w 5222240"/>
              <a:gd name="connsiteY6" fmla="*/ 4802114 h 4802114"/>
              <a:gd name="connsiteX7" fmla="*/ 0 w 5222240"/>
              <a:gd name="connsiteY7" fmla="*/ 4001746 h 4802114"/>
              <a:gd name="connsiteX8" fmla="*/ 50800 w 5222240"/>
              <a:gd name="connsiteY8" fmla="*/ 851168 h 4802114"/>
              <a:gd name="connsiteX0" fmla="*/ 50800 w 5222240"/>
              <a:gd name="connsiteY0" fmla="*/ 881648 h 4832594"/>
              <a:gd name="connsiteX1" fmla="*/ 424448 w 5222240"/>
              <a:gd name="connsiteY1" fmla="*/ 0 h 4832594"/>
              <a:gd name="connsiteX2" fmla="*/ 4421872 w 5222240"/>
              <a:gd name="connsiteY2" fmla="*/ 30480 h 4832594"/>
              <a:gd name="connsiteX3" fmla="*/ 5222240 w 5222240"/>
              <a:gd name="connsiteY3" fmla="*/ 830848 h 4832594"/>
              <a:gd name="connsiteX4" fmla="*/ 5222240 w 5222240"/>
              <a:gd name="connsiteY4" fmla="*/ 4032226 h 4832594"/>
              <a:gd name="connsiteX5" fmla="*/ 4421872 w 5222240"/>
              <a:gd name="connsiteY5" fmla="*/ 4832594 h 4832594"/>
              <a:gd name="connsiteX6" fmla="*/ 800368 w 5222240"/>
              <a:gd name="connsiteY6" fmla="*/ 4832594 h 4832594"/>
              <a:gd name="connsiteX7" fmla="*/ 0 w 5222240"/>
              <a:gd name="connsiteY7" fmla="*/ 4032226 h 4832594"/>
              <a:gd name="connsiteX8" fmla="*/ 50800 w 5222240"/>
              <a:gd name="connsiteY8" fmla="*/ 88164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891808 w 5313680"/>
              <a:gd name="connsiteY6" fmla="*/ 483259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832594"/>
              <a:gd name="connsiteX1" fmla="*/ 515888 w 5313680"/>
              <a:gd name="connsiteY1" fmla="*/ 0 h 4832594"/>
              <a:gd name="connsiteX2" fmla="*/ 4513312 w 5313680"/>
              <a:gd name="connsiteY2" fmla="*/ 30480 h 4832594"/>
              <a:gd name="connsiteX3" fmla="*/ 5313680 w 5313680"/>
              <a:gd name="connsiteY3" fmla="*/ 830848 h 4832594"/>
              <a:gd name="connsiteX4" fmla="*/ 5313680 w 5313680"/>
              <a:gd name="connsiteY4" fmla="*/ 4032226 h 4832594"/>
              <a:gd name="connsiteX5" fmla="*/ 4513312 w 5313680"/>
              <a:gd name="connsiteY5" fmla="*/ 4832594 h 4832594"/>
              <a:gd name="connsiteX6" fmla="*/ 993408 w 5313680"/>
              <a:gd name="connsiteY6" fmla="*/ 4690354 h 4832594"/>
              <a:gd name="connsiteX7" fmla="*/ 91440 w 5313680"/>
              <a:gd name="connsiteY7" fmla="*/ 4032226 h 4832594"/>
              <a:gd name="connsiteX8" fmla="*/ 0 w 5313680"/>
              <a:gd name="connsiteY8" fmla="*/ 1277888 h 4832594"/>
              <a:gd name="connsiteX0" fmla="*/ 0 w 5313680"/>
              <a:gd name="connsiteY0" fmla="*/ 1277888 h 4741154"/>
              <a:gd name="connsiteX1" fmla="*/ 515888 w 5313680"/>
              <a:gd name="connsiteY1" fmla="*/ 0 h 4741154"/>
              <a:gd name="connsiteX2" fmla="*/ 4513312 w 5313680"/>
              <a:gd name="connsiteY2" fmla="*/ 30480 h 4741154"/>
              <a:gd name="connsiteX3" fmla="*/ 5313680 w 5313680"/>
              <a:gd name="connsiteY3" fmla="*/ 830848 h 4741154"/>
              <a:gd name="connsiteX4" fmla="*/ 5313680 w 5313680"/>
              <a:gd name="connsiteY4" fmla="*/ 4032226 h 4741154"/>
              <a:gd name="connsiteX5" fmla="*/ 4543792 w 5313680"/>
              <a:gd name="connsiteY5" fmla="*/ 4741154 h 4741154"/>
              <a:gd name="connsiteX6" fmla="*/ 993408 w 5313680"/>
              <a:gd name="connsiteY6" fmla="*/ 4690354 h 4741154"/>
              <a:gd name="connsiteX7" fmla="*/ 91440 w 5313680"/>
              <a:gd name="connsiteY7" fmla="*/ 4032226 h 4741154"/>
              <a:gd name="connsiteX8" fmla="*/ 0 w 5313680"/>
              <a:gd name="connsiteY8" fmla="*/ 1277888 h 4741154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313680"/>
              <a:gd name="connsiteY0" fmla="*/ 1277888 h 4746232"/>
              <a:gd name="connsiteX1" fmla="*/ 515888 w 5313680"/>
              <a:gd name="connsiteY1" fmla="*/ 0 h 4746232"/>
              <a:gd name="connsiteX2" fmla="*/ 4513312 w 5313680"/>
              <a:gd name="connsiteY2" fmla="*/ 30480 h 4746232"/>
              <a:gd name="connsiteX3" fmla="*/ 5313680 w 5313680"/>
              <a:gd name="connsiteY3" fmla="*/ 830848 h 4746232"/>
              <a:gd name="connsiteX4" fmla="*/ 5313680 w 5313680"/>
              <a:gd name="connsiteY4" fmla="*/ 4032226 h 4746232"/>
              <a:gd name="connsiteX5" fmla="*/ 4543792 w 5313680"/>
              <a:gd name="connsiteY5" fmla="*/ 4741154 h 4746232"/>
              <a:gd name="connsiteX6" fmla="*/ 993408 w 5313680"/>
              <a:gd name="connsiteY6" fmla="*/ 4690354 h 4746232"/>
              <a:gd name="connsiteX7" fmla="*/ 91440 w 5313680"/>
              <a:gd name="connsiteY7" fmla="*/ 4032226 h 4746232"/>
              <a:gd name="connsiteX8" fmla="*/ 0 w 5313680"/>
              <a:gd name="connsiteY8" fmla="*/ 1277888 h 4746232"/>
              <a:gd name="connsiteX0" fmla="*/ 0 w 5486400"/>
              <a:gd name="connsiteY0" fmla="*/ 1277888 h 4746232"/>
              <a:gd name="connsiteX1" fmla="*/ 515888 w 5486400"/>
              <a:gd name="connsiteY1" fmla="*/ 0 h 4746232"/>
              <a:gd name="connsiteX2" fmla="*/ 4513312 w 5486400"/>
              <a:gd name="connsiteY2" fmla="*/ 30480 h 4746232"/>
              <a:gd name="connsiteX3" fmla="*/ 5313680 w 5486400"/>
              <a:gd name="connsiteY3" fmla="*/ 830848 h 4746232"/>
              <a:gd name="connsiteX4" fmla="*/ 5486400 w 5486400"/>
              <a:gd name="connsiteY4" fmla="*/ 3707106 h 4746232"/>
              <a:gd name="connsiteX5" fmla="*/ 4543792 w 5486400"/>
              <a:gd name="connsiteY5" fmla="*/ 4741154 h 4746232"/>
              <a:gd name="connsiteX6" fmla="*/ 993408 w 5486400"/>
              <a:gd name="connsiteY6" fmla="*/ 4690354 h 4746232"/>
              <a:gd name="connsiteX7" fmla="*/ 91440 w 5486400"/>
              <a:gd name="connsiteY7" fmla="*/ 4032226 h 4746232"/>
              <a:gd name="connsiteX8" fmla="*/ 0 w 5486400"/>
              <a:gd name="connsiteY8" fmla="*/ 1277888 h 4746232"/>
              <a:gd name="connsiteX0" fmla="*/ 0 w 5510646"/>
              <a:gd name="connsiteY0" fmla="*/ 1277888 h 4746232"/>
              <a:gd name="connsiteX1" fmla="*/ 515888 w 5510646"/>
              <a:gd name="connsiteY1" fmla="*/ 0 h 4746232"/>
              <a:gd name="connsiteX2" fmla="*/ 4513312 w 5510646"/>
              <a:gd name="connsiteY2" fmla="*/ 30480 h 4746232"/>
              <a:gd name="connsiteX3" fmla="*/ 5313680 w 5510646"/>
              <a:gd name="connsiteY3" fmla="*/ 830848 h 4746232"/>
              <a:gd name="connsiteX4" fmla="*/ 5486400 w 5510646"/>
              <a:gd name="connsiteY4" fmla="*/ 3707106 h 4746232"/>
              <a:gd name="connsiteX5" fmla="*/ 4543792 w 5510646"/>
              <a:gd name="connsiteY5" fmla="*/ 4741154 h 4746232"/>
              <a:gd name="connsiteX6" fmla="*/ 993408 w 5510646"/>
              <a:gd name="connsiteY6" fmla="*/ 4690354 h 4746232"/>
              <a:gd name="connsiteX7" fmla="*/ 91440 w 5510646"/>
              <a:gd name="connsiteY7" fmla="*/ 4032226 h 4746232"/>
              <a:gd name="connsiteX8" fmla="*/ 0 w 5510646"/>
              <a:gd name="connsiteY8" fmla="*/ 1277888 h 4746232"/>
              <a:gd name="connsiteX0" fmla="*/ 0 w 5593447"/>
              <a:gd name="connsiteY0" fmla="*/ 1277888 h 4746232"/>
              <a:gd name="connsiteX1" fmla="*/ 515888 w 5593447"/>
              <a:gd name="connsiteY1" fmla="*/ 0 h 4746232"/>
              <a:gd name="connsiteX2" fmla="*/ 4513312 w 5593447"/>
              <a:gd name="connsiteY2" fmla="*/ 30480 h 4746232"/>
              <a:gd name="connsiteX3" fmla="*/ 5567680 w 5593447"/>
              <a:gd name="connsiteY3" fmla="*/ 688608 h 4746232"/>
              <a:gd name="connsiteX4" fmla="*/ 5486400 w 5593447"/>
              <a:gd name="connsiteY4" fmla="*/ 3707106 h 4746232"/>
              <a:gd name="connsiteX5" fmla="*/ 4543792 w 5593447"/>
              <a:gd name="connsiteY5" fmla="*/ 4741154 h 4746232"/>
              <a:gd name="connsiteX6" fmla="*/ 993408 w 5593447"/>
              <a:gd name="connsiteY6" fmla="*/ 4690354 h 4746232"/>
              <a:gd name="connsiteX7" fmla="*/ 91440 w 5593447"/>
              <a:gd name="connsiteY7" fmla="*/ 4032226 h 4746232"/>
              <a:gd name="connsiteX8" fmla="*/ 0 w 5593447"/>
              <a:gd name="connsiteY8" fmla="*/ 1277888 h 4746232"/>
              <a:gd name="connsiteX0" fmla="*/ 0 w 5518652"/>
              <a:gd name="connsiteY0" fmla="*/ 1277888 h 4746232"/>
              <a:gd name="connsiteX1" fmla="*/ 515888 w 5518652"/>
              <a:gd name="connsiteY1" fmla="*/ 0 h 4746232"/>
              <a:gd name="connsiteX2" fmla="*/ 4513312 w 5518652"/>
              <a:gd name="connsiteY2" fmla="*/ 30480 h 4746232"/>
              <a:gd name="connsiteX3" fmla="*/ 5384800 w 5518652"/>
              <a:gd name="connsiteY3" fmla="*/ 739408 h 4746232"/>
              <a:gd name="connsiteX4" fmla="*/ 5486400 w 5518652"/>
              <a:gd name="connsiteY4" fmla="*/ 3707106 h 4746232"/>
              <a:gd name="connsiteX5" fmla="*/ 4543792 w 5518652"/>
              <a:gd name="connsiteY5" fmla="*/ 4741154 h 4746232"/>
              <a:gd name="connsiteX6" fmla="*/ 993408 w 5518652"/>
              <a:gd name="connsiteY6" fmla="*/ 4690354 h 4746232"/>
              <a:gd name="connsiteX7" fmla="*/ 91440 w 5518652"/>
              <a:gd name="connsiteY7" fmla="*/ 4032226 h 4746232"/>
              <a:gd name="connsiteX8" fmla="*/ 0 w 5518652"/>
              <a:gd name="connsiteY8" fmla="*/ 1277888 h 4746232"/>
              <a:gd name="connsiteX0" fmla="*/ 0 w 5518652"/>
              <a:gd name="connsiteY0" fmla="*/ 1409968 h 4878312"/>
              <a:gd name="connsiteX1" fmla="*/ 515888 w 5518652"/>
              <a:gd name="connsiteY1" fmla="*/ 13208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09968 h 4878312"/>
              <a:gd name="connsiteX1" fmla="*/ 566688 w 5518652"/>
              <a:gd name="connsiteY1" fmla="*/ 152400 h 4878312"/>
              <a:gd name="connsiteX2" fmla="*/ 4299952 w 5518652"/>
              <a:gd name="connsiteY2" fmla="*/ 0 h 4878312"/>
              <a:gd name="connsiteX3" fmla="*/ 5384800 w 5518652"/>
              <a:gd name="connsiteY3" fmla="*/ 871488 h 4878312"/>
              <a:gd name="connsiteX4" fmla="*/ 5486400 w 5518652"/>
              <a:gd name="connsiteY4" fmla="*/ 3839186 h 4878312"/>
              <a:gd name="connsiteX5" fmla="*/ 4543792 w 5518652"/>
              <a:gd name="connsiteY5" fmla="*/ 4873234 h 4878312"/>
              <a:gd name="connsiteX6" fmla="*/ 993408 w 5518652"/>
              <a:gd name="connsiteY6" fmla="*/ 4822434 h 4878312"/>
              <a:gd name="connsiteX7" fmla="*/ 91440 w 5518652"/>
              <a:gd name="connsiteY7" fmla="*/ 4164306 h 4878312"/>
              <a:gd name="connsiteX8" fmla="*/ 0 w 5518652"/>
              <a:gd name="connsiteY8" fmla="*/ 1409968 h 487831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5384800 w 5518652"/>
              <a:gd name="connsiteY3" fmla="*/ 912128 h 4918952"/>
              <a:gd name="connsiteX4" fmla="*/ 5486400 w 5518652"/>
              <a:gd name="connsiteY4" fmla="*/ 3879826 h 4918952"/>
              <a:gd name="connsiteX5" fmla="*/ 4543792 w 5518652"/>
              <a:gd name="connsiteY5" fmla="*/ 4913874 h 4918952"/>
              <a:gd name="connsiteX6" fmla="*/ 993408 w 5518652"/>
              <a:gd name="connsiteY6" fmla="*/ 4863074 h 4918952"/>
              <a:gd name="connsiteX7" fmla="*/ 91440 w 5518652"/>
              <a:gd name="connsiteY7" fmla="*/ 4204946 h 4918952"/>
              <a:gd name="connsiteX8" fmla="*/ 0 w 5518652"/>
              <a:gd name="connsiteY8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384800 w 5518652"/>
              <a:gd name="connsiteY4" fmla="*/ 912128 h 4918952"/>
              <a:gd name="connsiteX5" fmla="*/ 5486400 w 5518652"/>
              <a:gd name="connsiteY5" fmla="*/ 3879826 h 4918952"/>
              <a:gd name="connsiteX6" fmla="*/ 4543792 w 5518652"/>
              <a:gd name="connsiteY6" fmla="*/ 4913874 h 4918952"/>
              <a:gd name="connsiteX7" fmla="*/ 993408 w 5518652"/>
              <a:gd name="connsiteY7" fmla="*/ 4863074 h 4918952"/>
              <a:gd name="connsiteX8" fmla="*/ 91440 w 5518652"/>
              <a:gd name="connsiteY8" fmla="*/ 4204946 h 4918952"/>
              <a:gd name="connsiteX9" fmla="*/ 0 w 5518652"/>
              <a:gd name="connsiteY9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4907280 w 5518652"/>
              <a:gd name="connsiteY4" fmla="*/ 302517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50608 h 4918952"/>
              <a:gd name="connsiteX1" fmla="*/ 566688 w 5518652"/>
              <a:gd name="connsiteY1" fmla="*/ 193040 h 4918952"/>
              <a:gd name="connsiteX2" fmla="*/ 3588752 w 5518652"/>
              <a:gd name="connsiteY2" fmla="*/ 0 h 4918952"/>
              <a:gd name="connsiteX3" fmla="*/ 4805680 w 5518652"/>
              <a:gd name="connsiteY3" fmla="*/ 160277 h 4918952"/>
              <a:gd name="connsiteX4" fmla="*/ 5048186 w 5518652"/>
              <a:gd name="connsiteY4" fmla="*/ 294790 h 4918952"/>
              <a:gd name="connsiteX5" fmla="*/ 5384800 w 5518652"/>
              <a:gd name="connsiteY5" fmla="*/ 912128 h 4918952"/>
              <a:gd name="connsiteX6" fmla="*/ 5486400 w 5518652"/>
              <a:gd name="connsiteY6" fmla="*/ 3879826 h 4918952"/>
              <a:gd name="connsiteX7" fmla="*/ 4543792 w 5518652"/>
              <a:gd name="connsiteY7" fmla="*/ 4913874 h 4918952"/>
              <a:gd name="connsiteX8" fmla="*/ 993408 w 5518652"/>
              <a:gd name="connsiteY8" fmla="*/ 4863074 h 4918952"/>
              <a:gd name="connsiteX9" fmla="*/ 91440 w 5518652"/>
              <a:gd name="connsiteY9" fmla="*/ 4204946 h 4918952"/>
              <a:gd name="connsiteX10" fmla="*/ 0 w 5518652"/>
              <a:gd name="connsiteY10" fmla="*/ 1450608 h 4918952"/>
              <a:gd name="connsiteX0" fmla="*/ 0 w 5518652"/>
              <a:gd name="connsiteY0" fmla="*/ 1485051 h 4953395"/>
              <a:gd name="connsiteX1" fmla="*/ 566688 w 5518652"/>
              <a:gd name="connsiteY1" fmla="*/ 227483 h 4953395"/>
              <a:gd name="connsiteX2" fmla="*/ 3588752 w 5518652"/>
              <a:gd name="connsiteY2" fmla="*/ 34443 h 4953395"/>
              <a:gd name="connsiteX3" fmla="*/ 4844447 w 5518652"/>
              <a:gd name="connsiteY3" fmla="*/ 80609 h 4953395"/>
              <a:gd name="connsiteX4" fmla="*/ 5048186 w 5518652"/>
              <a:gd name="connsiteY4" fmla="*/ 329233 h 4953395"/>
              <a:gd name="connsiteX5" fmla="*/ 5384800 w 5518652"/>
              <a:gd name="connsiteY5" fmla="*/ 946571 h 4953395"/>
              <a:gd name="connsiteX6" fmla="*/ 5486400 w 5518652"/>
              <a:gd name="connsiteY6" fmla="*/ 3914269 h 4953395"/>
              <a:gd name="connsiteX7" fmla="*/ 4543792 w 5518652"/>
              <a:gd name="connsiteY7" fmla="*/ 4948317 h 4953395"/>
              <a:gd name="connsiteX8" fmla="*/ 993408 w 5518652"/>
              <a:gd name="connsiteY8" fmla="*/ 4897517 h 4953395"/>
              <a:gd name="connsiteX9" fmla="*/ 91440 w 5518652"/>
              <a:gd name="connsiteY9" fmla="*/ 4239389 h 4953395"/>
              <a:gd name="connsiteX10" fmla="*/ 0 w 5518652"/>
              <a:gd name="connsiteY10" fmla="*/ 1485051 h 4953395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048186 w 5518652"/>
              <a:gd name="connsiteY4" fmla="*/ 34646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18652"/>
              <a:gd name="connsiteY0" fmla="*/ 1502284 h 4970628"/>
              <a:gd name="connsiteX1" fmla="*/ 566688 w 5518652"/>
              <a:gd name="connsiteY1" fmla="*/ 244716 h 4970628"/>
              <a:gd name="connsiteX2" fmla="*/ 3588752 w 5518652"/>
              <a:gd name="connsiteY2" fmla="*/ 51676 h 4970628"/>
              <a:gd name="connsiteX3" fmla="*/ 4844447 w 5518652"/>
              <a:gd name="connsiteY3" fmla="*/ 97842 h 4970628"/>
              <a:gd name="connsiteX4" fmla="*/ 5200833 w 5518652"/>
              <a:gd name="connsiteY4" fmla="*/ 338096 h 4970628"/>
              <a:gd name="connsiteX5" fmla="*/ 5384800 w 5518652"/>
              <a:gd name="connsiteY5" fmla="*/ 963804 h 4970628"/>
              <a:gd name="connsiteX6" fmla="*/ 5486400 w 5518652"/>
              <a:gd name="connsiteY6" fmla="*/ 3931502 h 4970628"/>
              <a:gd name="connsiteX7" fmla="*/ 4543792 w 5518652"/>
              <a:gd name="connsiteY7" fmla="*/ 4965550 h 4970628"/>
              <a:gd name="connsiteX8" fmla="*/ 993408 w 5518652"/>
              <a:gd name="connsiteY8" fmla="*/ 4914750 h 4970628"/>
              <a:gd name="connsiteX9" fmla="*/ 91440 w 5518652"/>
              <a:gd name="connsiteY9" fmla="*/ 4256622 h 4970628"/>
              <a:gd name="connsiteX10" fmla="*/ 0 w 5518652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4543792 w 5527344"/>
              <a:gd name="connsiteY7" fmla="*/ 4965550 h 4970628"/>
              <a:gd name="connsiteX8" fmla="*/ 993408 w 5527344"/>
              <a:gd name="connsiteY8" fmla="*/ 4914750 h 4970628"/>
              <a:gd name="connsiteX9" fmla="*/ 91440 w 5527344"/>
              <a:gd name="connsiteY9" fmla="*/ 4256622 h 4970628"/>
              <a:gd name="connsiteX10" fmla="*/ 0 w 5527344"/>
              <a:gd name="connsiteY10" fmla="*/ 1502284 h 4970628"/>
              <a:gd name="connsiteX0" fmla="*/ 0 w 5527344"/>
              <a:gd name="connsiteY0" fmla="*/ 1502284 h 4970628"/>
              <a:gd name="connsiteX1" fmla="*/ 566688 w 5527344"/>
              <a:gd name="connsiteY1" fmla="*/ 244716 h 4970628"/>
              <a:gd name="connsiteX2" fmla="*/ 3588752 w 5527344"/>
              <a:gd name="connsiteY2" fmla="*/ 51676 h 4970628"/>
              <a:gd name="connsiteX3" fmla="*/ 4844447 w 5527344"/>
              <a:gd name="connsiteY3" fmla="*/ 97842 h 4970628"/>
              <a:gd name="connsiteX4" fmla="*/ 5200833 w 5527344"/>
              <a:gd name="connsiteY4" fmla="*/ 338096 h 4970628"/>
              <a:gd name="connsiteX5" fmla="*/ 5431768 w 5527344"/>
              <a:gd name="connsiteY5" fmla="*/ 961228 h 4970628"/>
              <a:gd name="connsiteX6" fmla="*/ 5486400 w 5527344"/>
              <a:gd name="connsiteY6" fmla="*/ 3931502 h 4970628"/>
              <a:gd name="connsiteX7" fmla="*/ 5096212 w 5527344"/>
              <a:gd name="connsiteY7" fmla="*/ 4726027 h 4970628"/>
              <a:gd name="connsiteX8" fmla="*/ 4543792 w 5527344"/>
              <a:gd name="connsiteY8" fmla="*/ 4965550 h 4970628"/>
              <a:gd name="connsiteX9" fmla="*/ 993408 w 5527344"/>
              <a:gd name="connsiteY9" fmla="*/ 4914750 h 4970628"/>
              <a:gd name="connsiteX10" fmla="*/ 91440 w 5527344"/>
              <a:gd name="connsiteY10" fmla="*/ 4256622 h 4970628"/>
              <a:gd name="connsiteX11" fmla="*/ 0 w 5527344"/>
              <a:gd name="connsiteY11" fmla="*/ 1502284 h 4970628"/>
              <a:gd name="connsiteX0" fmla="*/ 0 w 5527344"/>
              <a:gd name="connsiteY0" fmla="*/ 1502284 h 4978129"/>
              <a:gd name="connsiteX1" fmla="*/ 566688 w 5527344"/>
              <a:gd name="connsiteY1" fmla="*/ 244716 h 4978129"/>
              <a:gd name="connsiteX2" fmla="*/ 3588752 w 5527344"/>
              <a:gd name="connsiteY2" fmla="*/ 51676 h 4978129"/>
              <a:gd name="connsiteX3" fmla="*/ 4844447 w 5527344"/>
              <a:gd name="connsiteY3" fmla="*/ 97842 h 4978129"/>
              <a:gd name="connsiteX4" fmla="*/ 5200833 w 5527344"/>
              <a:gd name="connsiteY4" fmla="*/ 338096 h 4978129"/>
              <a:gd name="connsiteX5" fmla="*/ 5431768 w 5527344"/>
              <a:gd name="connsiteY5" fmla="*/ 961228 h 4978129"/>
              <a:gd name="connsiteX6" fmla="*/ 5486400 w 5527344"/>
              <a:gd name="connsiteY6" fmla="*/ 3931502 h 4978129"/>
              <a:gd name="connsiteX7" fmla="*/ 5096212 w 5527344"/>
              <a:gd name="connsiteY7" fmla="*/ 4726027 h 4978129"/>
              <a:gd name="connsiteX8" fmla="*/ 4402887 w 5527344"/>
              <a:gd name="connsiteY8" fmla="*/ 4973276 h 4978129"/>
              <a:gd name="connsiteX9" fmla="*/ 993408 w 5527344"/>
              <a:gd name="connsiteY9" fmla="*/ 4914750 h 4978129"/>
              <a:gd name="connsiteX10" fmla="*/ 91440 w 5527344"/>
              <a:gd name="connsiteY10" fmla="*/ 4256622 h 4978129"/>
              <a:gd name="connsiteX11" fmla="*/ 0 w 5527344"/>
              <a:gd name="connsiteY11" fmla="*/ 1502284 h 4978129"/>
              <a:gd name="connsiteX0" fmla="*/ 0 w 5527344"/>
              <a:gd name="connsiteY0" fmla="*/ 1502284 h 5002768"/>
              <a:gd name="connsiteX1" fmla="*/ 566688 w 5527344"/>
              <a:gd name="connsiteY1" fmla="*/ 244716 h 5002768"/>
              <a:gd name="connsiteX2" fmla="*/ 3588752 w 5527344"/>
              <a:gd name="connsiteY2" fmla="*/ 51676 h 5002768"/>
              <a:gd name="connsiteX3" fmla="*/ 4844447 w 5527344"/>
              <a:gd name="connsiteY3" fmla="*/ 97842 h 5002768"/>
              <a:gd name="connsiteX4" fmla="*/ 5200833 w 5527344"/>
              <a:gd name="connsiteY4" fmla="*/ 338096 h 5002768"/>
              <a:gd name="connsiteX5" fmla="*/ 5431768 w 5527344"/>
              <a:gd name="connsiteY5" fmla="*/ 961228 h 5002768"/>
              <a:gd name="connsiteX6" fmla="*/ 5486400 w 5527344"/>
              <a:gd name="connsiteY6" fmla="*/ 3931502 h 5002768"/>
              <a:gd name="connsiteX7" fmla="*/ 5096212 w 5527344"/>
              <a:gd name="connsiteY7" fmla="*/ 4726027 h 5002768"/>
              <a:gd name="connsiteX8" fmla="*/ 4402887 w 5527344"/>
              <a:gd name="connsiteY8" fmla="*/ 4973276 h 5002768"/>
              <a:gd name="connsiteX9" fmla="*/ 993408 w 5527344"/>
              <a:gd name="connsiteY9" fmla="*/ 4914750 h 5002768"/>
              <a:gd name="connsiteX10" fmla="*/ 91440 w 5527344"/>
              <a:gd name="connsiteY10" fmla="*/ 4256622 h 5002768"/>
              <a:gd name="connsiteX11" fmla="*/ 0 w 5527344"/>
              <a:gd name="connsiteY11" fmla="*/ 1502284 h 5002768"/>
              <a:gd name="connsiteX0" fmla="*/ 0 w 5527344"/>
              <a:gd name="connsiteY0" fmla="*/ 1502284 h 5031470"/>
              <a:gd name="connsiteX1" fmla="*/ 566688 w 5527344"/>
              <a:gd name="connsiteY1" fmla="*/ 244716 h 5031470"/>
              <a:gd name="connsiteX2" fmla="*/ 3588752 w 5527344"/>
              <a:gd name="connsiteY2" fmla="*/ 51676 h 5031470"/>
              <a:gd name="connsiteX3" fmla="*/ 4844447 w 5527344"/>
              <a:gd name="connsiteY3" fmla="*/ 97842 h 5031470"/>
              <a:gd name="connsiteX4" fmla="*/ 5200833 w 5527344"/>
              <a:gd name="connsiteY4" fmla="*/ 338096 h 5031470"/>
              <a:gd name="connsiteX5" fmla="*/ 5431768 w 5527344"/>
              <a:gd name="connsiteY5" fmla="*/ 961228 h 5031470"/>
              <a:gd name="connsiteX6" fmla="*/ 5486400 w 5527344"/>
              <a:gd name="connsiteY6" fmla="*/ 3931502 h 5031470"/>
              <a:gd name="connsiteX7" fmla="*/ 5096212 w 5527344"/>
              <a:gd name="connsiteY7" fmla="*/ 4726027 h 5031470"/>
              <a:gd name="connsiteX8" fmla="*/ 4402887 w 5527344"/>
              <a:gd name="connsiteY8" fmla="*/ 4973276 h 5031470"/>
              <a:gd name="connsiteX9" fmla="*/ 1970768 w 5527344"/>
              <a:gd name="connsiteY9" fmla="*/ 5029751 h 5031470"/>
              <a:gd name="connsiteX10" fmla="*/ 993408 w 5527344"/>
              <a:gd name="connsiteY10" fmla="*/ 4914750 h 5031470"/>
              <a:gd name="connsiteX11" fmla="*/ 91440 w 5527344"/>
              <a:gd name="connsiteY11" fmla="*/ 4256622 h 5031470"/>
              <a:gd name="connsiteX12" fmla="*/ 0 w 5527344"/>
              <a:gd name="connsiteY12" fmla="*/ 1502284 h 503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27344" h="5031470">
                <a:moveTo>
                  <a:pt x="0" y="1502284"/>
                </a:moveTo>
                <a:cubicBezTo>
                  <a:pt x="0" y="1060253"/>
                  <a:pt x="124657" y="244716"/>
                  <a:pt x="566688" y="244716"/>
                </a:cubicBezTo>
                <a:cubicBezTo>
                  <a:pt x="1282789" y="92316"/>
                  <a:pt x="2344331" y="102476"/>
                  <a:pt x="3588752" y="51676"/>
                </a:cubicBezTo>
                <a:cubicBezTo>
                  <a:pt x="4266464" y="56376"/>
                  <a:pt x="4530383" y="-94093"/>
                  <a:pt x="4844447" y="97842"/>
                </a:cubicBezTo>
                <a:cubicBezTo>
                  <a:pt x="5085994" y="135121"/>
                  <a:pt x="5096858" y="111391"/>
                  <a:pt x="5200833" y="338096"/>
                </a:cubicBezTo>
                <a:cubicBezTo>
                  <a:pt x="5381040" y="479177"/>
                  <a:pt x="5333555" y="353157"/>
                  <a:pt x="5431768" y="961228"/>
                </a:cubicBezTo>
                <a:cubicBezTo>
                  <a:pt x="5489341" y="1919981"/>
                  <a:pt x="5581227" y="3409629"/>
                  <a:pt x="5486400" y="3931502"/>
                </a:cubicBezTo>
                <a:cubicBezTo>
                  <a:pt x="5389377" y="4561222"/>
                  <a:pt x="5253313" y="4553686"/>
                  <a:pt x="5096212" y="4726027"/>
                </a:cubicBezTo>
                <a:cubicBezTo>
                  <a:pt x="4939111" y="4898368"/>
                  <a:pt x="4907424" y="4940520"/>
                  <a:pt x="4402887" y="4973276"/>
                </a:cubicBezTo>
                <a:cubicBezTo>
                  <a:pt x="3898350" y="5006032"/>
                  <a:pt x="2539014" y="5039505"/>
                  <a:pt x="1970768" y="5029751"/>
                </a:cubicBezTo>
                <a:cubicBezTo>
                  <a:pt x="1402522" y="5019997"/>
                  <a:pt x="1323000" y="5025740"/>
                  <a:pt x="993408" y="4914750"/>
                </a:cubicBezTo>
                <a:cubicBezTo>
                  <a:pt x="358337" y="4935070"/>
                  <a:pt x="91440" y="4698653"/>
                  <a:pt x="91440" y="4256622"/>
                </a:cubicBezTo>
                <a:cubicBezTo>
                  <a:pt x="91440" y="3189496"/>
                  <a:pt x="0" y="2569410"/>
                  <a:pt x="0" y="150228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93000"/>
            </a:schemeClr>
          </a:solidFill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 rot="21275570">
            <a:off x="362650" y="1962245"/>
            <a:ext cx="542070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Em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yêu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mái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trường</a:t>
            </a:r>
            <a:endParaRPr lang="en-US" sz="4200" dirty="0">
              <a:latin typeface="Cambrial"/>
            </a:endParaRP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Có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hàng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cây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mát</a:t>
            </a:r>
            <a:endParaRPr lang="en-US" sz="4200" dirty="0">
              <a:latin typeface="Cambrial"/>
            </a:endParaRP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Xôn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xao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khúc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nhạc</a:t>
            </a:r>
            <a:endParaRPr lang="en-US" sz="4200" dirty="0">
              <a:latin typeface="Cambrial"/>
            </a:endParaRPr>
          </a:p>
          <a:p>
            <a:pPr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Tiếng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chim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xanh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trời</a:t>
            </a:r>
            <a:endParaRPr lang="en-US" sz="4200" dirty="0">
              <a:latin typeface="Camb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 rot="21123884">
            <a:off x="6981171" y="2007711"/>
            <a:ext cx="4497828" cy="3850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Yêu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lớp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học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em</a:t>
            </a:r>
            <a:endParaRPr lang="en-US" sz="42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Có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khung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cửa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sổ</a:t>
            </a:r>
            <a:endParaRPr lang="en-US" sz="42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Có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bàn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tay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lá</a:t>
            </a:r>
            <a:endParaRPr lang="en-US" sz="4200" dirty="0">
              <a:latin typeface="Cambrial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Cambrial"/>
              </a:rPr>
              <a:t>Quạt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gió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mát</a:t>
            </a:r>
            <a:r>
              <a:rPr lang="en-US" sz="4200" dirty="0">
                <a:latin typeface="Cambrial"/>
              </a:rPr>
              <a:t> </a:t>
            </a:r>
            <a:r>
              <a:rPr lang="en-US" sz="4200" dirty="0" err="1">
                <a:latin typeface="Cambrial"/>
              </a:rPr>
              <a:t>vào</a:t>
            </a:r>
            <a:r>
              <a:rPr lang="en-US" sz="4200" dirty="0">
                <a:latin typeface="Cambrial"/>
              </a:rPr>
              <a:t>.</a:t>
            </a:r>
            <a:endParaRPr lang="vi-VN" sz="4200" dirty="0">
              <a:latin typeface="Cambrial"/>
            </a:endParaRPr>
          </a:p>
        </p:txBody>
      </p:sp>
      <p:sp>
        <p:nvSpPr>
          <p:cNvPr id="12" name="TextBox 11"/>
          <p:cNvSpPr txBox="1"/>
          <p:nvPr/>
        </p:nvSpPr>
        <p:spPr>
          <a:xfrm rot="21211198">
            <a:off x="1057368" y="2321051"/>
            <a:ext cx="139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3399"/>
                </a:solidFill>
                <a:latin typeface="Cambrial"/>
              </a:rPr>
              <a:t>yêu</a:t>
            </a:r>
            <a:endParaRPr lang="en-US" sz="4000" dirty="0">
              <a:solidFill>
                <a:srgbClr val="FF3399"/>
              </a:solidFill>
              <a:latin typeface="Cambrial"/>
            </a:endParaRPr>
          </a:p>
        </p:txBody>
      </p:sp>
      <p:sp>
        <p:nvSpPr>
          <p:cNvPr id="13" name="TextBox 12"/>
          <p:cNvSpPr txBox="1"/>
          <p:nvPr/>
        </p:nvSpPr>
        <p:spPr>
          <a:xfrm rot="21211198">
            <a:off x="6839895" y="2494175"/>
            <a:ext cx="139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solidFill>
                  <a:srgbClr val="FF3399"/>
                </a:solidFill>
                <a:latin typeface="Cambrial"/>
              </a:rPr>
              <a:t>Yêu</a:t>
            </a:r>
            <a:endParaRPr lang="en-US" sz="4000" dirty="0">
              <a:solidFill>
                <a:srgbClr val="FF3399"/>
              </a:solidFill>
              <a:latin typeface="Cambrial"/>
            </a:endParaRPr>
          </a:p>
        </p:txBody>
      </p:sp>
    </p:spTree>
    <p:extLst>
      <p:ext uri="{BB962C8B-B14F-4D97-AF65-F5344CB8AC3E}">
        <p14:creationId xmlns:p14="http://schemas.microsoft.com/office/powerpoint/2010/main" val="416779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1105</TotalTime>
  <Words>592</Words>
  <Application>Microsoft Office PowerPoint</Application>
  <PresentationFormat>Widescreen</PresentationFormat>
  <Paragraphs>140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#9Slide07 SVNZiclets</vt:lpstr>
      <vt:lpstr>#9Slide05 Bodega Script</vt:lpstr>
      <vt:lpstr>Calibri</vt:lpstr>
      <vt:lpstr>맑은 고딕</vt:lpstr>
      <vt:lpstr>Arial</vt:lpstr>
      <vt:lpstr>字魂131号-酷乐潮玩体</vt:lpstr>
      <vt:lpstr>Cambria</vt:lpstr>
      <vt:lpstr>等线</vt:lpstr>
      <vt:lpstr>Times New Roman</vt:lpstr>
      <vt:lpstr>UTM Avo</vt:lpstr>
      <vt:lpstr>#9Slide07 Altus</vt:lpstr>
      <vt:lpstr>Cambrial</vt:lpstr>
      <vt:lpstr>#9Slide05 Aphrodite Pro</vt:lpstr>
      <vt:lpstr>#9Slide07 HoneyCream</vt:lpstr>
      <vt:lpstr>SVN-Newton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MANG NON</Manager>
  <Company>MANG NON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7BN</dc:subject>
  <dc:creator>MĂNG NON TEAM</dc:creator>
  <cp:keywords>MĂNG NON TEAM</cp:keywords>
  <dc:description>7BN</dc:description>
  <cp:lastModifiedBy>Techsi.vn</cp:lastModifiedBy>
  <cp:revision>2</cp:revision>
  <dcterms:created xsi:type="dcterms:W3CDTF">2022-07-08T05:10:43Z</dcterms:created>
  <dcterms:modified xsi:type="dcterms:W3CDTF">2025-11-21T03:03:13Z</dcterms:modified>
  <cp:category>7BN</cp:category>
  <cp:version>7BN</cp:version>
</cp:coreProperties>
</file>